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autoCompressPictures="0">
  <p:sldMasterIdLst>
    <p:sldMasterId id="2147483699" r:id="rId1"/>
  </p:sldMasterIdLst>
  <p:notesMasterIdLst>
    <p:notesMasterId r:id="rId43"/>
  </p:notesMasterIdLst>
  <p:handoutMasterIdLst>
    <p:handoutMasterId r:id="rId44"/>
  </p:handoutMasterIdLst>
  <p:sldIdLst>
    <p:sldId id="256" r:id="rId2"/>
    <p:sldId id="258" r:id="rId3"/>
    <p:sldId id="325" r:id="rId4"/>
    <p:sldId id="361" r:id="rId5"/>
    <p:sldId id="362" r:id="rId6"/>
    <p:sldId id="363" r:id="rId7"/>
    <p:sldId id="364" r:id="rId8"/>
    <p:sldId id="365" r:id="rId9"/>
    <p:sldId id="281" r:id="rId10"/>
    <p:sldId id="352" r:id="rId11"/>
    <p:sldId id="353" r:id="rId12"/>
    <p:sldId id="355" r:id="rId13"/>
    <p:sldId id="369" r:id="rId14"/>
    <p:sldId id="260" r:id="rId15"/>
    <p:sldId id="326" r:id="rId16"/>
    <p:sldId id="329" r:id="rId17"/>
    <p:sldId id="330" r:id="rId18"/>
    <p:sldId id="331" r:id="rId19"/>
    <p:sldId id="332" r:id="rId20"/>
    <p:sldId id="333" r:id="rId21"/>
    <p:sldId id="334" r:id="rId22"/>
    <p:sldId id="379" r:id="rId23"/>
    <p:sldId id="335" r:id="rId24"/>
    <p:sldId id="336" r:id="rId25"/>
    <p:sldId id="366" r:id="rId26"/>
    <p:sldId id="337" r:id="rId27"/>
    <p:sldId id="338" r:id="rId28"/>
    <p:sldId id="263" r:id="rId29"/>
    <p:sldId id="380" r:id="rId30"/>
    <p:sldId id="344" r:id="rId31"/>
    <p:sldId id="367" r:id="rId32"/>
    <p:sldId id="373" r:id="rId33"/>
    <p:sldId id="368" r:id="rId34"/>
    <p:sldId id="376" r:id="rId35"/>
    <p:sldId id="370" r:id="rId36"/>
    <p:sldId id="375" r:id="rId37"/>
    <p:sldId id="372" r:id="rId38"/>
    <p:sldId id="371" r:id="rId39"/>
    <p:sldId id="378" r:id="rId40"/>
    <p:sldId id="381" r:id="rId41"/>
    <p:sldId id="320" r:id="rId42"/>
  </p:sldIdLst>
  <p:sldSz cx="10160000" cy="7620000"/>
  <p:notesSz cx="7620000" cy="10160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har Golestani" initials="" lastIdx="1" clrIdx="0"/>
  <p:cmAuthor id="1" name="Beñat G. Aberasturi" initials="" lastIdx="1" clrIdx="1"/>
  <p:cmAuthor id="2" name="Adriana Satmarean" initials="" lastIdx="3" clrIdx="2"/>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8928B8CF-BD3F-423D-994D-C68D35219FA2}">
  <a:tblStyle styleId="{8928B8CF-BD3F-423D-994D-C68D35219FA2}"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50EF965-1EDE-466D-8D09-E2B48E976DB4}" styleName="Table_1"/>
  <a:tblStyle styleId="{EDDB6037-051B-4F9E-93A7-303464888A2E}" styleName="Table_2"/>
  <a:tblStyle styleId="{09DE4F0C-F8FE-4E14-85E8-E488C304FE23}"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EB0CE67-DA09-4AC8-AC46-4F5E4708C372}" styleName="Table_4"/>
  <a:tblStyle styleId="{56677D9A-2EAB-4D70-BF85-1E3D4D939EEB}" styleName="Table_5"/>
  <a:tblStyle styleId="{BF238E5C-2EE9-4C98-AC6D-56B3D49B59D4}" styleName="Table_6"/>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4013" autoAdjust="0"/>
  </p:normalViewPr>
  <p:slideViewPr>
    <p:cSldViewPr snapToGrid="0" snapToObjects="1">
      <p:cViewPr varScale="1">
        <p:scale>
          <a:sx n="63" d="100"/>
          <a:sy n="63" d="100"/>
        </p:scale>
        <p:origin x="-1856" y="-96"/>
      </p:cViewPr>
      <p:guideLst>
        <p:guide orient="horz" pos="2400"/>
        <p:guide pos="320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commentAuthors" Target="commentAuthors.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printerSettings" Target="printerSettings/printerSettings1.bin"/></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02000" cy="5080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316413" y="0"/>
            <a:ext cx="3302000" cy="508000"/>
          </a:xfrm>
          <a:prstGeom prst="rect">
            <a:avLst/>
          </a:prstGeom>
        </p:spPr>
        <p:txBody>
          <a:bodyPr vert="horz" lIns="91440" tIns="45720" rIns="91440" bIns="45720" rtlCol="0"/>
          <a:lstStyle>
            <a:lvl1pPr algn="r">
              <a:defRPr sz="1200"/>
            </a:lvl1pPr>
          </a:lstStyle>
          <a:p>
            <a:fld id="{C2CF1327-3C90-9C44-9DBA-8E42E22DFDF7}" type="datetimeFigureOut">
              <a:rPr lang="en-US" smtClean="0"/>
              <a:t>16/10/2014</a:t>
            </a:fld>
            <a:endParaRPr lang="en-US"/>
          </a:p>
        </p:txBody>
      </p:sp>
      <p:sp>
        <p:nvSpPr>
          <p:cNvPr id="4" name="Footer Placeholder 3"/>
          <p:cNvSpPr>
            <a:spLocks noGrp="1"/>
          </p:cNvSpPr>
          <p:nvPr>
            <p:ph type="ftr" sz="quarter" idx="2"/>
          </p:nvPr>
        </p:nvSpPr>
        <p:spPr>
          <a:xfrm>
            <a:off x="0" y="9650413"/>
            <a:ext cx="3302000" cy="5080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316413" y="9650413"/>
            <a:ext cx="3302000" cy="508000"/>
          </a:xfrm>
          <a:prstGeom prst="rect">
            <a:avLst/>
          </a:prstGeom>
        </p:spPr>
        <p:txBody>
          <a:bodyPr vert="horz" lIns="91440" tIns="45720" rIns="91440" bIns="45720" rtlCol="0" anchor="b"/>
          <a:lstStyle>
            <a:lvl1pPr algn="r">
              <a:defRPr sz="1200"/>
            </a:lvl1pPr>
          </a:lstStyle>
          <a:p>
            <a:fld id="{4CABC95E-C386-6640-AD91-66A7056CC30E}" type="slidenum">
              <a:rPr lang="en-US" smtClean="0"/>
              <a:t>‹#›</a:t>
            </a:fld>
            <a:endParaRPr lang="en-US"/>
          </a:p>
        </p:txBody>
      </p:sp>
    </p:spTree>
    <p:extLst>
      <p:ext uri="{BB962C8B-B14F-4D97-AF65-F5344CB8AC3E}">
        <p14:creationId xmlns:p14="http://schemas.microsoft.com/office/powerpoint/2010/main" val="27856818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270250" y="762000"/>
            <a:ext cx="5080250" cy="38099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762000" y="4826000"/>
            <a:ext cx="6096000" cy="45720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1819330906"/>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07" name="Shape 307"/>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a:spcBef>
                <a:spcPts val="0"/>
              </a:spcBef>
              <a:buNone/>
            </a:pPr>
            <a:endParaRPr sz="11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70000" y="762000"/>
            <a:ext cx="5080000" cy="3810000"/>
          </a:xfrm>
        </p:spPr>
      </p:sp>
      <p:sp>
        <p:nvSpPr>
          <p:cNvPr id="3" name="Notes Placeholder 2"/>
          <p:cNvSpPr>
            <a:spLocks noGrp="1"/>
          </p:cNvSpPr>
          <p:nvPr>
            <p:ph type="body" idx="1"/>
          </p:nvPr>
        </p:nvSpPr>
        <p:spPr/>
        <p:txBody>
          <a:bodyPr/>
          <a:lstStyle/>
          <a:p>
            <a:r>
              <a:rPr lang="en-US" dirty="0" smtClean="0"/>
              <a:t>In computer programming, a variable or scalar is a storage location paired with an associated symbolic name (an identifier), which contains some known or unknown quantity or information referred to as a value. The variable name is the usual way to reference the stored value; this separation of name and content allows the name to be used independently of the exact information it represents. The identifier in computer source code can be bound to a value during run time, and the value of the variable may thus change during the course of program execution.</a:t>
            </a:r>
          </a:p>
          <a:p>
            <a:endParaRPr lang="en-US" dirty="0"/>
          </a:p>
        </p:txBody>
      </p:sp>
    </p:spTree>
    <p:extLst>
      <p:ext uri="{BB962C8B-B14F-4D97-AF65-F5344CB8AC3E}">
        <p14:creationId xmlns:p14="http://schemas.microsoft.com/office/powerpoint/2010/main" val="1356378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70000" y="762000"/>
            <a:ext cx="5080000" cy="3810000"/>
          </a:xfrm>
        </p:spPr>
      </p:sp>
      <p:sp>
        <p:nvSpPr>
          <p:cNvPr id="3" name="Notes Placeholder 2"/>
          <p:cNvSpPr>
            <a:spLocks noGrp="1"/>
          </p:cNvSpPr>
          <p:nvPr>
            <p:ph type="body" idx="1"/>
          </p:nvPr>
        </p:nvSpPr>
        <p:spPr/>
        <p:txBody>
          <a:bodyPr/>
          <a:lstStyle/>
          <a:p>
            <a:r>
              <a:rPr lang="en-US" dirty="0" smtClean="0"/>
              <a:t>In computer programming, a subroutine is a sequence of program instructions that perform a specific task, packaged as a unit. This unit can then be used in programs wherever that particular task should be performed. Subprograms may be defined within programs, or separately in libraries that can be used by multiple programs.</a:t>
            </a:r>
          </a:p>
          <a:p>
            <a:endParaRPr lang="en-US" dirty="0" smtClean="0"/>
          </a:p>
          <a:p>
            <a:r>
              <a:rPr lang="en-US" dirty="0" smtClean="0"/>
              <a:t>In different programming languages a subroutine may be called a procedure, a function, a routine, a method, or a subprogram. The generic term callable unit is sometimes used.[1]</a:t>
            </a:r>
            <a:endParaRPr lang="en-US" dirty="0"/>
          </a:p>
        </p:txBody>
      </p:sp>
    </p:spTree>
    <p:extLst>
      <p:ext uri="{BB962C8B-B14F-4D97-AF65-F5344CB8AC3E}">
        <p14:creationId xmlns:p14="http://schemas.microsoft.com/office/powerpoint/2010/main" val="646779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70000" y="762000"/>
            <a:ext cx="5080000" cy="3810000"/>
          </a:xfrm>
        </p:spPr>
      </p:sp>
      <p:sp>
        <p:nvSpPr>
          <p:cNvPr id="3" name="Notes Placeholder 2"/>
          <p:cNvSpPr>
            <a:spLocks noGrp="1"/>
          </p:cNvSpPr>
          <p:nvPr>
            <p:ph type="body" idx="1"/>
          </p:nvPr>
        </p:nvSpPr>
        <p:spPr/>
        <p:txBody>
          <a:bodyPr/>
          <a:lstStyle/>
          <a:p>
            <a:r>
              <a:rPr lang="en-US" dirty="0" smtClean="0"/>
              <a:t>In computer programming, a subroutine is a sequence of program instructions that perform a specific task, packaged as a unit. This unit can then be used in programs wherever that particular task should be performed. Subprograms may be defined within programs, or separately in libraries that can be used by multiple programs.</a:t>
            </a:r>
          </a:p>
          <a:p>
            <a:endParaRPr lang="en-US" dirty="0" smtClean="0"/>
          </a:p>
          <a:p>
            <a:r>
              <a:rPr lang="en-US" dirty="0" smtClean="0"/>
              <a:t>In different programming languages a subroutine may be called a procedure, a function, a routine, a method, or a subprogram. The generic term callable unit is sometimes used.[1]</a:t>
            </a:r>
            <a:endParaRPr lang="en-US" dirty="0"/>
          </a:p>
        </p:txBody>
      </p:sp>
    </p:spTree>
    <p:extLst>
      <p:ext uri="{BB962C8B-B14F-4D97-AF65-F5344CB8AC3E}">
        <p14:creationId xmlns:p14="http://schemas.microsoft.com/office/powerpoint/2010/main" val="6467796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70000" y="762000"/>
            <a:ext cx="5080000" cy="3810000"/>
          </a:xfrm>
        </p:spPr>
      </p:sp>
      <p:sp>
        <p:nvSpPr>
          <p:cNvPr id="3" name="Notes Placeholder 2"/>
          <p:cNvSpPr>
            <a:spLocks noGrp="1"/>
          </p:cNvSpPr>
          <p:nvPr>
            <p:ph type="body" idx="1"/>
          </p:nvPr>
        </p:nvSpPr>
        <p:spPr/>
        <p:txBody>
          <a:bodyPr/>
          <a:lstStyle/>
          <a:p>
            <a:r>
              <a:rPr lang="en-US" dirty="0" smtClean="0"/>
              <a:t>Add window to stop</a:t>
            </a:r>
            <a:r>
              <a:rPr lang="en-US" baseline="0" dirty="0" smtClean="0"/>
              <a:t> it wrapping around</a:t>
            </a:r>
            <a:endParaRPr lang="en-US" dirty="0"/>
          </a:p>
        </p:txBody>
      </p:sp>
    </p:spTree>
    <p:extLst>
      <p:ext uri="{BB962C8B-B14F-4D97-AF65-F5344CB8AC3E}">
        <p14:creationId xmlns:p14="http://schemas.microsoft.com/office/powerpoint/2010/main" val="13563780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1"/>
        <p:cNvGrpSpPr/>
        <p:nvPr/>
      </p:nvGrpSpPr>
      <p:grpSpPr>
        <a:xfrm>
          <a:off x="0" y="0"/>
          <a:ext cx="0" cy="0"/>
          <a:chOff x="0" y="0"/>
          <a:chExt cx="0" cy="0"/>
        </a:xfrm>
      </p:grpSpPr>
      <p:sp>
        <p:nvSpPr>
          <p:cNvPr id="2512" name="Shape 2512"/>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513" name="Shape 2513"/>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lvl="0" rtl="0">
              <a:spcBef>
                <a:spcPts val="0"/>
              </a:spcBef>
              <a:buNone/>
            </a:pPr>
            <a:endParaRPr sz="11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84" name="Shape 384"/>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lvl="0" rtl="0">
              <a:spcBef>
                <a:spcPts val="0"/>
              </a:spcBef>
              <a:buNone/>
            </a:pPr>
            <a:endParaRPr sz="11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Shape 1324"/>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25" name="Shape 1325"/>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lvl="0" rtl="0">
              <a:spcBef>
                <a:spcPts val="0"/>
              </a:spcBef>
              <a:buClr>
                <a:srgbClr val="000000"/>
              </a:buClr>
              <a:buFont typeface="Arial"/>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Story is about Instant Search</a:t>
            </a:r>
            <a:endParaRPr lang="en-US" dirty="0"/>
          </a:p>
        </p:txBody>
      </p:sp>
    </p:spTree>
    <p:extLst>
      <p:ext uri="{BB962C8B-B14F-4D97-AF65-F5344CB8AC3E}">
        <p14:creationId xmlns:p14="http://schemas.microsoft.com/office/powerpoint/2010/main" val="33979510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lots of servers…. lots.  Unfortunately it’s a closely guarded secret how many servers we have for obvious reasons, but according to a Google</a:t>
            </a:r>
            <a:r>
              <a:rPr lang="en-US" baseline="0" dirty="0" smtClean="0"/>
              <a:t> search I did last night, in 2008 we installed our millionth server.  </a:t>
            </a:r>
          </a:p>
          <a:p>
            <a:endParaRPr lang="en-US" baseline="0" dirty="0" smtClean="0"/>
          </a:p>
          <a:p>
            <a:r>
              <a:rPr lang="en-US" baseline="0" dirty="0" smtClean="0"/>
              <a:t>Here are a few of them, looks like about 1000 just in this picture.</a:t>
            </a:r>
          </a:p>
          <a:p>
            <a:endParaRPr lang="en-US" baseline="0" dirty="0" smtClean="0"/>
          </a:p>
        </p:txBody>
      </p:sp>
    </p:spTree>
    <p:extLst>
      <p:ext uri="{BB962C8B-B14F-4D97-AF65-F5344CB8AC3E}">
        <p14:creationId xmlns:p14="http://schemas.microsoft.com/office/powerpoint/2010/main" val="3401445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Slide Image Placeholder 1"/>
          <p:cNvSpPr>
            <a:spLocks noGrp="1" noRot="1" noChangeAspect="1"/>
          </p:cNvSpPr>
          <p:nvPr>
            <p:ph type="sldImg"/>
          </p:nvPr>
        </p:nvSpPr>
        <p:spPr bwMode="auto">
          <a:xfrm>
            <a:off x="1270000" y="763588"/>
            <a:ext cx="5080000" cy="3810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51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dirty="0">
                <a:latin typeface="Calibri" charset="0"/>
                <a:ea typeface="ＭＳ Ｐゴシック" charset="0"/>
              </a:rPr>
              <a:t>Everyone contributed to ideas for new office space </a:t>
            </a:r>
          </a:p>
          <a:p>
            <a:r>
              <a:rPr lang="en-GB" dirty="0">
                <a:latin typeface="Calibri" charset="0"/>
                <a:ea typeface="ＭＳ Ｐゴシック" charset="0"/>
              </a:rPr>
              <a:t>No offices</a:t>
            </a:r>
          </a:p>
          <a:p>
            <a:r>
              <a:rPr lang="en-GB" dirty="0">
                <a:latin typeface="Calibri" charset="0"/>
                <a:ea typeface="ＭＳ Ｐゴシック" charset="0"/>
              </a:rPr>
              <a:t>Games rooms</a:t>
            </a:r>
          </a:p>
          <a:p>
            <a:r>
              <a:rPr lang="en-GB" dirty="0">
                <a:latin typeface="Calibri" charset="0"/>
                <a:ea typeface="ＭＳ Ｐゴシック" charset="0"/>
              </a:rPr>
              <a:t>Massage</a:t>
            </a:r>
          </a:p>
          <a:p>
            <a:r>
              <a:rPr lang="en-GB" dirty="0">
                <a:latin typeface="Calibri" charset="0"/>
                <a:ea typeface="ＭＳ Ｐゴシック" charset="0"/>
              </a:rPr>
              <a:t>Free Food</a:t>
            </a:r>
          </a:p>
          <a:p>
            <a:endParaRPr lang="en-US" dirty="0">
              <a:latin typeface="Calibri" charset="0"/>
              <a:ea typeface="ＭＳ Ｐゴシック" charset="0"/>
            </a:endParaRPr>
          </a:p>
        </p:txBody>
      </p:sp>
      <p:sp>
        <p:nvSpPr>
          <p:cNvPr id="135171" name="Slide Number Placeholder 3"/>
          <p:cNvSpPr>
            <a:spLocks noGrp="1"/>
          </p:cNvSpPr>
          <p:nvPr>
            <p:ph type="sldNum" sz="quarter" idx="5"/>
          </p:nvPr>
        </p:nvSpPr>
        <p:spPr bwMode="auto">
          <a:xfrm>
            <a:off x="4316237" y="9650237"/>
            <a:ext cx="3302000" cy="508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599" tIns="50799" rIns="101599" bIns="50799"/>
          <a:lstStyle>
            <a:lvl1pPr eaLnBrk="0" hangingPunct="0">
              <a:defRPr sz="2700">
                <a:solidFill>
                  <a:schemeClr val="tx1"/>
                </a:solidFill>
                <a:latin typeface="Arial" charset="0"/>
                <a:ea typeface="ＭＳ Ｐゴシック" charset="0"/>
                <a:cs typeface="ＭＳ Ｐゴシック" charset="0"/>
              </a:defRPr>
            </a:lvl1pPr>
            <a:lvl2pPr marL="825492" indent="-317497" eaLnBrk="0" hangingPunct="0">
              <a:defRPr sz="2700">
                <a:solidFill>
                  <a:schemeClr val="tx1"/>
                </a:solidFill>
                <a:latin typeface="Arial" charset="0"/>
                <a:ea typeface="ＭＳ Ｐゴシック" charset="0"/>
              </a:defRPr>
            </a:lvl2pPr>
            <a:lvl3pPr marL="1269987" indent="-253997" eaLnBrk="0" hangingPunct="0">
              <a:defRPr sz="2700">
                <a:solidFill>
                  <a:schemeClr val="tx1"/>
                </a:solidFill>
                <a:latin typeface="Arial" charset="0"/>
                <a:ea typeface="ＭＳ Ｐゴシック" charset="0"/>
              </a:defRPr>
            </a:lvl3pPr>
            <a:lvl4pPr marL="1777982" indent="-253997" eaLnBrk="0" hangingPunct="0">
              <a:defRPr sz="2700">
                <a:solidFill>
                  <a:schemeClr val="tx1"/>
                </a:solidFill>
                <a:latin typeface="Arial" charset="0"/>
                <a:ea typeface="ＭＳ Ｐゴシック" charset="0"/>
              </a:defRPr>
            </a:lvl4pPr>
            <a:lvl5pPr marL="2285977" indent="-253997" eaLnBrk="0" hangingPunct="0">
              <a:defRPr sz="2700">
                <a:solidFill>
                  <a:schemeClr val="tx1"/>
                </a:solidFill>
                <a:latin typeface="Arial" charset="0"/>
                <a:ea typeface="ＭＳ Ｐゴシック" charset="0"/>
              </a:defRPr>
            </a:lvl5pPr>
            <a:lvl6pPr marL="2793972" indent="-253997" eaLnBrk="0" fontAlgn="base" hangingPunct="0">
              <a:spcBef>
                <a:spcPct val="0"/>
              </a:spcBef>
              <a:spcAft>
                <a:spcPct val="0"/>
              </a:spcAft>
              <a:defRPr sz="2700">
                <a:solidFill>
                  <a:schemeClr val="tx1"/>
                </a:solidFill>
                <a:latin typeface="Arial" charset="0"/>
                <a:ea typeface="ＭＳ Ｐゴシック" charset="0"/>
              </a:defRPr>
            </a:lvl6pPr>
            <a:lvl7pPr marL="3301967" indent="-253997" eaLnBrk="0" fontAlgn="base" hangingPunct="0">
              <a:spcBef>
                <a:spcPct val="0"/>
              </a:spcBef>
              <a:spcAft>
                <a:spcPct val="0"/>
              </a:spcAft>
              <a:defRPr sz="2700">
                <a:solidFill>
                  <a:schemeClr val="tx1"/>
                </a:solidFill>
                <a:latin typeface="Arial" charset="0"/>
                <a:ea typeface="ＭＳ Ｐゴシック" charset="0"/>
              </a:defRPr>
            </a:lvl7pPr>
            <a:lvl8pPr marL="3809962" indent="-253997" eaLnBrk="0" fontAlgn="base" hangingPunct="0">
              <a:spcBef>
                <a:spcPct val="0"/>
              </a:spcBef>
              <a:spcAft>
                <a:spcPct val="0"/>
              </a:spcAft>
              <a:defRPr sz="2700">
                <a:solidFill>
                  <a:schemeClr val="tx1"/>
                </a:solidFill>
                <a:latin typeface="Arial" charset="0"/>
                <a:ea typeface="ＭＳ Ｐゴシック" charset="0"/>
              </a:defRPr>
            </a:lvl8pPr>
            <a:lvl9pPr marL="4317957" indent="-253997" eaLnBrk="0" fontAlgn="base" hangingPunct="0">
              <a:spcBef>
                <a:spcPct val="0"/>
              </a:spcBef>
              <a:spcAft>
                <a:spcPct val="0"/>
              </a:spcAft>
              <a:defRPr sz="2700">
                <a:solidFill>
                  <a:schemeClr val="tx1"/>
                </a:solidFill>
                <a:latin typeface="Arial" charset="0"/>
                <a:ea typeface="ＭＳ Ｐゴシック" charset="0"/>
              </a:defRPr>
            </a:lvl9pPr>
          </a:lstStyle>
          <a:p>
            <a:pPr eaLnBrk="1" hangingPunct="1"/>
            <a:fld id="{0EFA5304-98CF-C045-A6BB-B408A4AEA43E}" type="slidenum">
              <a:rPr lang="en-US" sz="1300">
                <a:latin typeface="Calibri" charset="0"/>
              </a:rPr>
              <a:pPr eaLnBrk="1" hangingPunct="1"/>
              <a:t>11</a:t>
            </a:fld>
            <a:endParaRPr lang="en-US" sz="1300">
              <a:latin typeface="Calibri"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Shape 543"/>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44" name="Shape 544"/>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lvl="0" rtl="0">
              <a:spcBef>
                <a:spcPts val="0"/>
              </a:spcBef>
              <a:buNone/>
            </a:pPr>
            <a:endParaRPr sz="11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Shape 644"/>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45" name="Shape 645"/>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lvl="0" rtl="0">
              <a:spcBef>
                <a:spcPts val="0"/>
              </a:spcBef>
              <a:buNone/>
            </a:pPr>
            <a:endParaRPr sz="11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70000" y="762000"/>
            <a:ext cx="5080000" cy="3810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 loop is a sequence of statements which is specified once but which may be carried out several times in succession. The code "inside" the loop (the body of the loop, shown below as xxx) is obeyed a specified number of times, or once for each of a collection of items, or until some condition is met, or indefinitely.</a:t>
            </a:r>
            <a:endParaRPr lang="en-US" dirty="0"/>
          </a:p>
        </p:txBody>
      </p:sp>
    </p:spTree>
    <p:extLst>
      <p:ext uri="{BB962C8B-B14F-4D97-AF65-F5344CB8AC3E}">
        <p14:creationId xmlns:p14="http://schemas.microsoft.com/office/powerpoint/2010/main" val="2646646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6"/>
        <p:cNvGrpSpPr/>
        <p:nvPr/>
      </p:nvGrpSpPr>
      <p:grpSpPr>
        <a:xfrm>
          <a:off x="0" y="0"/>
          <a:ext cx="0" cy="0"/>
          <a:chOff x="0" y="0"/>
          <a:chExt cx="0" cy="0"/>
        </a:xfrm>
      </p:grpSpPr>
      <p:sp>
        <p:nvSpPr>
          <p:cNvPr id="7" name="Shape 7"/>
          <p:cNvSpPr txBox="1">
            <a:spLocks noGrp="1"/>
          </p:cNvSpPr>
          <p:nvPr>
            <p:ph type="ctrTitle"/>
          </p:nvPr>
        </p:nvSpPr>
        <p:spPr>
          <a:xfrm>
            <a:off x="914400" y="3048000"/>
            <a:ext cx="8331300" cy="1219199"/>
          </a:xfrm>
          <a:prstGeom prst="rect">
            <a:avLst/>
          </a:prstGeom>
          <a:noFill/>
          <a:ln>
            <a:noFill/>
          </a:ln>
        </p:spPr>
        <p:txBody>
          <a:bodyPr lIns="91425" tIns="91425" rIns="91425" bIns="91425" anchor="t" anchorCtr="0"/>
          <a:lstStyle>
            <a:lvl1pPr algn="ctr" rtl="0">
              <a:spcBef>
                <a:spcPts val="0"/>
              </a:spcBef>
              <a:buNone/>
              <a:defRPr sz="3600"/>
            </a:lvl1pPr>
          </a:lstStyle>
          <a:p>
            <a:endParaRPr/>
          </a:p>
        </p:txBody>
      </p:sp>
      <p:sp>
        <p:nvSpPr>
          <p:cNvPr id="8" name="Shape 8"/>
          <p:cNvSpPr txBox="1">
            <a:spLocks noGrp="1"/>
          </p:cNvSpPr>
          <p:nvPr>
            <p:ph type="subTitle" idx="1"/>
          </p:nvPr>
        </p:nvSpPr>
        <p:spPr>
          <a:xfrm>
            <a:off x="1828800" y="4572000"/>
            <a:ext cx="6502500" cy="914400"/>
          </a:xfrm>
          <a:prstGeom prst="rect">
            <a:avLst/>
          </a:prstGeom>
          <a:noFill/>
          <a:ln>
            <a:noFill/>
          </a:ln>
        </p:spPr>
        <p:txBody>
          <a:bodyPr lIns="91425" tIns="91425" rIns="91425" bIns="91425" anchor="t" anchorCtr="0"/>
          <a:lstStyle>
            <a:lvl1pPr algn="ctr" rtl="0">
              <a:spcBef>
                <a:spcPts val="0"/>
              </a:spcBef>
              <a:buNone/>
              <a:defRPr sz="2400"/>
            </a:lvl1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304800" y="304800"/>
            <a:ext cx="9550500" cy="914400"/>
          </a:xfrm>
          <a:prstGeom prst="rect">
            <a:avLst/>
          </a:prstGeom>
          <a:noFill/>
          <a:ln>
            <a:noFill/>
          </a:ln>
        </p:spPr>
        <p:txBody>
          <a:bodyPr lIns="91425" tIns="91425" rIns="91425" bIns="91425" anchor="t" anchorCtr="0"/>
          <a:lstStyle>
            <a:lvl1pPr rtl="0">
              <a:spcBef>
                <a:spcPts val="0"/>
              </a:spcBef>
              <a:buNone/>
              <a:defRPr sz="3200"/>
            </a:lvl1pPr>
          </a:lstStyle>
          <a:p>
            <a:endParaRPr/>
          </a:p>
        </p:txBody>
      </p:sp>
      <p:sp>
        <p:nvSpPr>
          <p:cNvPr id="11" name="Shape 11"/>
          <p:cNvSpPr txBox="1">
            <a:spLocks noGrp="1"/>
          </p:cNvSpPr>
          <p:nvPr>
            <p:ph type="body" idx="1"/>
          </p:nvPr>
        </p:nvSpPr>
        <p:spPr>
          <a:xfrm>
            <a:off x="304800" y="1828800"/>
            <a:ext cx="9550500" cy="5486399"/>
          </a:xfrm>
          <a:prstGeom prst="rect">
            <a:avLst/>
          </a:prstGeom>
          <a:noFill/>
          <a:ln>
            <a:noFill/>
          </a:ln>
        </p:spPr>
        <p:txBody>
          <a:bodyPr lIns="91425" tIns="91425" rIns="91425" bIns="91425" anchor="t" anchorCtr="0"/>
          <a:lstStyle>
            <a:lvl1pPr rtl="0">
              <a:spcBef>
                <a:spcPts val="0"/>
              </a:spcBef>
              <a:defRPr sz="2000"/>
            </a:lvl1pPr>
            <a:lvl2pPr rtl="0">
              <a:spcBef>
                <a:spcPts val="0"/>
              </a:spcBef>
              <a:defRPr sz="2000"/>
            </a:lvl2pPr>
            <a:lvl3pPr rtl="0">
              <a:spcBef>
                <a:spcPts val="0"/>
              </a:spcBef>
              <a:defRPr sz="2000"/>
            </a:lvl3pPr>
            <a:lvl4pPr rtl="0">
              <a:spcBef>
                <a:spcPts val="0"/>
              </a:spcBef>
              <a:defRPr sz="2000"/>
            </a:lvl4pPr>
            <a:lvl5pPr rtl="0">
              <a:spcBef>
                <a:spcPts val="0"/>
              </a:spcBef>
              <a:defRPr sz="2000"/>
            </a:lvl5pPr>
            <a:lvl6pPr rtl="0">
              <a:spcBef>
                <a:spcPts val="0"/>
              </a:spcBef>
              <a:defRPr sz="2000"/>
            </a:lvl6pPr>
            <a:lvl7pPr rtl="0">
              <a:spcBef>
                <a:spcPts val="0"/>
              </a:spcBef>
              <a:defRPr sz="2000"/>
            </a:lvl7pPr>
            <a:lvl8pPr rtl="0">
              <a:spcBef>
                <a:spcPts val="0"/>
              </a:spcBef>
              <a:defRPr sz="2000"/>
            </a:lvl8pPr>
            <a:lvl9pPr rtl="0">
              <a:spcBef>
                <a:spcPts val="0"/>
              </a:spcBef>
              <a:defRPr sz="2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Caption">
    <p:spTree>
      <p:nvGrpSpPr>
        <p:cNvPr id="1" name="Shape 16"/>
        <p:cNvGrpSpPr/>
        <p:nvPr/>
      </p:nvGrpSpPr>
      <p:grpSpPr>
        <a:xfrm>
          <a:off x="0" y="0"/>
          <a:ext cx="0" cy="0"/>
          <a:chOff x="0" y="0"/>
          <a:chExt cx="0" cy="0"/>
        </a:xfrm>
      </p:grpSpPr>
      <p:sp>
        <p:nvSpPr>
          <p:cNvPr id="17" name="Shape 17"/>
          <p:cNvSpPr txBox="1">
            <a:spLocks noGrp="1"/>
          </p:cNvSpPr>
          <p:nvPr>
            <p:ph type="body" idx="1"/>
          </p:nvPr>
        </p:nvSpPr>
        <p:spPr>
          <a:xfrm>
            <a:off x="304800" y="6705600"/>
            <a:ext cx="9550500" cy="609599"/>
          </a:xfrm>
          <a:prstGeom prst="rect">
            <a:avLst/>
          </a:prstGeom>
          <a:noFill/>
          <a:ln>
            <a:noFill/>
          </a:ln>
        </p:spPr>
        <p:txBody>
          <a:bodyPr lIns="91425" tIns="91425" rIns="91425" bIns="91425" anchor="t" anchorCtr="0"/>
          <a:lstStyle>
            <a:lvl1pPr algn="ctr" rtl="0">
              <a:spcBef>
                <a:spcPts val="0"/>
              </a:spcBef>
              <a:defRPr sz="2400"/>
            </a:lvl1pPr>
            <a:lvl2pPr algn="ctr" rtl="0">
              <a:spcBef>
                <a:spcPts val="0"/>
              </a:spcBef>
              <a:defRPr sz="2400"/>
            </a:lvl2pPr>
            <a:lvl3pPr algn="ctr" rtl="0">
              <a:spcBef>
                <a:spcPts val="0"/>
              </a:spcBef>
              <a:defRPr sz="2400"/>
            </a:lvl3pPr>
            <a:lvl4pPr algn="ctr" rtl="0">
              <a:spcBef>
                <a:spcPts val="0"/>
              </a:spcBef>
              <a:defRPr sz="2400"/>
            </a:lvl4pPr>
            <a:lvl5pPr algn="ctr" rtl="0">
              <a:spcBef>
                <a:spcPts val="0"/>
              </a:spcBef>
              <a:defRPr sz="2400"/>
            </a:lvl5pPr>
            <a:lvl6pPr algn="ctr" rtl="0">
              <a:spcBef>
                <a:spcPts val="0"/>
              </a:spcBef>
              <a:defRPr sz="2400"/>
            </a:lvl6pPr>
            <a:lvl7pPr algn="ctr" rtl="0">
              <a:spcBef>
                <a:spcPts val="0"/>
              </a:spcBef>
              <a:defRPr sz="2400"/>
            </a:lvl7pPr>
            <a:lvl8pPr algn="ctr" rtl="0">
              <a:spcBef>
                <a:spcPts val="0"/>
              </a:spcBef>
              <a:defRPr sz="2400"/>
            </a:lvl8pPr>
            <a:lvl9pPr algn="ctr" rtl="0">
              <a:spcBef>
                <a:spcPts val="0"/>
              </a:spcBef>
              <a:defRPr sz="2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Basic text slide (full page w/2 col.)">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402336" y="1152144"/>
            <a:ext cx="8339399" cy="5139000"/>
          </a:xfrm>
          <a:prstGeom prst="rect">
            <a:avLst/>
          </a:prstGeom>
          <a:noFill/>
          <a:ln>
            <a:noFill/>
          </a:ln>
        </p:spPr>
        <p:txBody>
          <a:bodyPr lIns="91425" tIns="91425" rIns="91425" bIns="91425" anchor="t" anchorCtr="0"/>
          <a:lstStyle>
            <a:lvl1pPr marL="0" indent="0" rtl="0">
              <a:spcBef>
                <a:spcPts val="0"/>
              </a:spcBef>
              <a:buFont typeface="Arial"/>
              <a:buNone/>
              <a:defRPr sz="2400" b="0">
                <a:latin typeface="Arial"/>
                <a:ea typeface="Arial"/>
                <a:cs typeface="Arial"/>
                <a:sym typeface="Arial"/>
              </a:defRPr>
            </a:lvl1pPr>
            <a:lvl2pPr marL="457200" indent="0" rtl="0">
              <a:spcBef>
                <a:spcPts val="0"/>
              </a:spcBef>
              <a:buFont typeface="Arial"/>
              <a:buNone/>
              <a:defRPr sz="2000" b="1"/>
            </a:lvl2pPr>
            <a:lvl3pPr marL="914400" indent="0" rtl="0">
              <a:spcBef>
                <a:spcPts val="0"/>
              </a:spcBef>
              <a:buFont typeface="Arial"/>
              <a:buNone/>
              <a:defRPr sz="1800" b="1"/>
            </a:lvl3pPr>
            <a:lvl4pPr marL="1371600" indent="0" rtl="0">
              <a:spcBef>
                <a:spcPts val="0"/>
              </a:spcBef>
              <a:buFont typeface="Arial"/>
              <a:buNone/>
              <a:defRPr sz="1600" b="1"/>
            </a:lvl4pPr>
            <a:lvl5pPr marL="1828800" indent="0" rtl="0">
              <a:spcBef>
                <a:spcPts val="0"/>
              </a:spcBef>
              <a:buFont typeface="Arial"/>
              <a:buNone/>
              <a:defRPr sz="1600" b="1"/>
            </a:lvl5pPr>
            <a:lvl6pPr marL="2286000" indent="0" rtl="0">
              <a:spcBef>
                <a:spcPts val="0"/>
              </a:spcBef>
              <a:buFont typeface="Arial"/>
              <a:buNone/>
              <a:defRPr sz="1600" b="1"/>
            </a:lvl6pPr>
            <a:lvl7pPr marL="2743200" indent="0" rtl="0">
              <a:spcBef>
                <a:spcPts val="0"/>
              </a:spcBef>
              <a:buFont typeface="Arial"/>
              <a:buNone/>
              <a:defRPr sz="1600" b="1"/>
            </a:lvl7pPr>
            <a:lvl8pPr marL="3200400" indent="0" rtl="0">
              <a:spcBef>
                <a:spcPts val="0"/>
              </a:spcBef>
              <a:buFont typeface="Arial"/>
              <a:buNone/>
              <a:defRPr sz="1600" b="1"/>
            </a:lvl8pPr>
            <a:lvl9pPr marL="3657600" indent="0" rtl="0">
              <a:spcBef>
                <a:spcPts val="0"/>
              </a:spcBef>
              <a:buFont typeface="Arial"/>
              <a:buNone/>
              <a:defRPr sz="1600" b="1"/>
            </a:lvl9pPr>
          </a:lstStyle>
          <a:p>
            <a:endParaRPr/>
          </a:p>
        </p:txBody>
      </p:sp>
      <p:sp>
        <p:nvSpPr>
          <p:cNvPr id="20" name="Shape 20"/>
          <p:cNvSpPr txBox="1">
            <a:spLocks noGrp="1"/>
          </p:cNvSpPr>
          <p:nvPr>
            <p:ph type="body" idx="2"/>
          </p:nvPr>
        </p:nvSpPr>
        <p:spPr>
          <a:xfrm>
            <a:off x="402336" y="2185416"/>
            <a:ext cx="4005000" cy="4105800"/>
          </a:xfrm>
          <a:prstGeom prst="rect">
            <a:avLst/>
          </a:prstGeom>
          <a:noFill/>
          <a:ln>
            <a:noFill/>
          </a:ln>
        </p:spPr>
        <p:txBody>
          <a:bodyPr lIns="91425" tIns="91425" rIns="91425" bIns="91425" anchor="t" anchorCtr="0"/>
          <a:lstStyle>
            <a:lvl1pPr marL="0" indent="0" rtl="0">
              <a:spcBef>
                <a:spcPts val="0"/>
              </a:spcBef>
              <a:defRPr sz="2400">
                <a:latin typeface="Arial"/>
                <a:ea typeface="Arial"/>
                <a:cs typeface="Arial"/>
                <a:sym typeface="Arial"/>
              </a:defRPr>
            </a:lvl1pPr>
            <a:lvl2pPr rtl="0">
              <a:spcBef>
                <a:spcPts val="0"/>
              </a:spcBef>
              <a:defRPr sz="2400">
                <a:latin typeface="Arial"/>
                <a:ea typeface="Arial"/>
                <a:cs typeface="Arial"/>
                <a:sym typeface="Arial"/>
              </a:defRPr>
            </a:lvl2pPr>
            <a:lvl3pPr rtl="0">
              <a:spcBef>
                <a:spcPts val="0"/>
              </a:spcBef>
              <a:defRPr sz="2000">
                <a:latin typeface="Arial"/>
                <a:ea typeface="Arial"/>
                <a:cs typeface="Arial"/>
                <a:sym typeface="Arial"/>
              </a:defRPr>
            </a:lvl3pPr>
            <a:lvl4pPr rtl="0">
              <a:spcBef>
                <a:spcPts val="0"/>
              </a:spcBef>
              <a:defRPr sz="2000">
                <a:latin typeface="Arial"/>
                <a:ea typeface="Arial"/>
                <a:cs typeface="Arial"/>
                <a:sym typeface="Arial"/>
              </a:defRPr>
            </a:lvl4pPr>
            <a:lvl5pPr rtl="0">
              <a:spcBef>
                <a:spcPts val="0"/>
              </a:spcBef>
              <a:defRPr sz="1600">
                <a:latin typeface="Arial"/>
                <a:ea typeface="Arial"/>
                <a:cs typeface="Arial"/>
                <a:sym typeface="Arial"/>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1" name="Shape 21"/>
          <p:cNvSpPr txBox="1">
            <a:spLocks noGrp="1"/>
          </p:cNvSpPr>
          <p:nvPr>
            <p:ph type="title"/>
          </p:nvPr>
        </p:nvSpPr>
        <p:spPr>
          <a:xfrm>
            <a:off x="402336" y="411479"/>
            <a:ext cx="8339399" cy="365699"/>
          </a:xfrm>
          <a:prstGeom prst="rect">
            <a:avLst/>
          </a:prstGeom>
          <a:noFill/>
          <a:ln>
            <a:noFill/>
          </a:ln>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3"/>
          </p:nvPr>
        </p:nvSpPr>
        <p:spPr>
          <a:xfrm>
            <a:off x="4735512" y="2187193"/>
            <a:ext cx="4005000" cy="4105800"/>
          </a:xfrm>
          <a:prstGeom prst="rect">
            <a:avLst/>
          </a:prstGeom>
          <a:noFill/>
          <a:ln>
            <a:noFill/>
          </a:ln>
        </p:spPr>
        <p:txBody>
          <a:bodyPr lIns="91425" tIns="91425" rIns="91425" bIns="91425" anchor="t" anchorCtr="0"/>
          <a:lstStyle>
            <a:lvl1pPr marL="0" indent="0" rtl="0">
              <a:spcBef>
                <a:spcPts val="0"/>
              </a:spcBef>
              <a:defRPr sz="2400">
                <a:latin typeface="Arial"/>
                <a:ea typeface="Arial"/>
                <a:cs typeface="Arial"/>
                <a:sym typeface="Arial"/>
              </a:defRPr>
            </a:lvl1pPr>
            <a:lvl2pPr rtl="0">
              <a:spcBef>
                <a:spcPts val="0"/>
              </a:spcBef>
              <a:defRPr sz="2400">
                <a:latin typeface="Arial"/>
                <a:ea typeface="Arial"/>
                <a:cs typeface="Arial"/>
                <a:sym typeface="Arial"/>
              </a:defRPr>
            </a:lvl2pPr>
            <a:lvl3pPr rtl="0">
              <a:spcBef>
                <a:spcPts val="0"/>
              </a:spcBef>
              <a:defRPr sz="2000">
                <a:latin typeface="Arial"/>
                <a:ea typeface="Arial"/>
                <a:cs typeface="Arial"/>
                <a:sym typeface="Arial"/>
              </a:defRPr>
            </a:lvl3pPr>
            <a:lvl4pPr rtl="0">
              <a:spcBef>
                <a:spcPts val="0"/>
              </a:spcBef>
              <a:defRPr sz="2000">
                <a:latin typeface="Arial"/>
                <a:ea typeface="Arial"/>
                <a:cs typeface="Arial"/>
                <a:sym typeface="Arial"/>
              </a:defRPr>
            </a:lvl4pPr>
            <a:lvl5pPr rtl="0">
              <a:spcBef>
                <a:spcPts val="0"/>
              </a:spcBef>
              <a:defRPr sz="1600">
                <a:latin typeface="Arial"/>
                <a:ea typeface="Arial"/>
                <a:cs typeface="Arial"/>
                <a:sym typeface="Arial"/>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400050" y="407987"/>
            <a:ext cx="8337600" cy="365099"/>
          </a:xfrm>
          <a:prstGeom prst="rect">
            <a:avLst/>
          </a:prstGeom>
          <a:noFill/>
          <a:ln>
            <a:noFill/>
          </a:ln>
        </p:spPr>
        <p:txBody>
          <a:bodyPr lIns="91425" tIns="91425" rIns="91425" bIns="91425" anchor="b" anchorCtr="0"/>
          <a:lstStyle>
            <a:lvl1pPr algn="l" rtl="0">
              <a:spcBef>
                <a:spcPts val="0"/>
              </a:spcBef>
              <a:spcAft>
                <a:spcPts val="0"/>
              </a:spcAft>
              <a:defRPr sz="3200" b="1">
                <a:solidFill>
                  <a:schemeClr val="dk1"/>
                </a:solidFill>
                <a:latin typeface="Arial"/>
                <a:ea typeface="Arial"/>
                <a:cs typeface="Arial"/>
                <a:sym typeface="Arial"/>
              </a:defRPr>
            </a:lvl1pPr>
            <a:lvl2pPr algn="l" rtl="0">
              <a:spcBef>
                <a:spcPts val="0"/>
              </a:spcBef>
              <a:spcAft>
                <a:spcPts val="0"/>
              </a:spcAft>
              <a:defRPr sz="3200" b="1">
                <a:solidFill>
                  <a:schemeClr val="dk1"/>
                </a:solidFill>
                <a:latin typeface="Arial"/>
                <a:ea typeface="Arial"/>
                <a:cs typeface="Arial"/>
                <a:sym typeface="Arial"/>
              </a:defRPr>
            </a:lvl2pPr>
            <a:lvl3pPr algn="l" rtl="0">
              <a:spcBef>
                <a:spcPts val="0"/>
              </a:spcBef>
              <a:spcAft>
                <a:spcPts val="0"/>
              </a:spcAft>
              <a:defRPr sz="3200" b="1">
                <a:solidFill>
                  <a:schemeClr val="dk1"/>
                </a:solidFill>
                <a:latin typeface="Arial"/>
                <a:ea typeface="Arial"/>
                <a:cs typeface="Arial"/>
                <a:sym typeface="Arial"/>
              </a:defRPr>
            </a:lvl3pPr>
            <a:lvl4pPr algn="l" rtl="0">
              <a:spcBef>
                <a:spcPts val="0"/>
              </a:spcBef>
              <a:spcAft>
                <a:spcPts val="0"/>
              </a:spcAft>
              <a:defRPr sz="3200" b="1">
                <a:solidFill>
                  <a:schemeClr val="dk1"/>
                </a:solidFill>
                <a:latin typeface="Arial"/>
                <a:ea typeface="Arial"/>
                <a:cs typeface="Arial"/>
                <a:sym typeface="Arial"/>
              </a:defRPr>
            </a:lvl4pPr>
            <a:lvl5pPr algn="l" rtl="0">
              <a:spcBef>
                <a:spcPts val="0"/>
              </a:spcBef>
              <a:spcAft>
                <a:spcPts val="0"/>
              </a:spcAft>
              <a:defRPr sz="3200" b="1">
                <a:solidFill>
                  <a:schemeClr val="dk1"/>
                </a:solidFill>
                <a:latin typeface="Arial"/>
                <a:ea typeface="Arial"/>
                <a:cs typeface="Arial"/>
                <a:sym typeface="Arial"/>
              </a:defRPr>
            </a:lvl5pPr>
            <a:lvl6pPr marL="457200" algn="l" rtl="0">
              <a:spcBef>
                <a:spcPts val="0"/>
              </a:spcBef>
              <a:spcAft>
                <a:spcPts val="0"/>
              </a:spcAft>
              <a:defRPr sz="3200" b="1">
                <a:solidFill>
                  <a:schemeClr val="dk1"/>
                </a:solidFill>
                <a:latin typeface="Arial"/>
                <a:ea typeface="Arial"/>
                <a:cs typeface="Arial"/>
                <a:sym typeface="Arial"/>
              </a:defRPr>
            </a:lvl6pPr>
            <a:lvl7pPr marL="914400" algn="l" rtl="0">
              <a:spcBef>
                <a:spcPts val="0"/>
              </a:spcBef>
              <a:spcAft>
                <a:spcPts val="0"/>
              </a:spcAft>
              <a:defRPr sz="3200" b="1">
                <a:solidFill>
                  <a:schemeClr val="dk1"/>
                </a:solidFill>
                <a:latin typeface="Arial"/>
                <a:ea typeface="Arial"/>
                <a:cs typeface="Arial"/>
                <a:sym typeface="Arial"/>
              </a:defRPr>
            </a:lvl7pPr>
            <a:lvl8pPr marL="1371600" algn="l" rtl="0">
              <a:spcBef>
                <a:spcPts val="0"/>
              </a:spcBef>
              <a:spcAft>
                <a:spcPts val="0"/>
              </a:spcAft>
              <a:defRPr sz="3200" b="1">
                <a:solidFill>
                  <a:schemeClr val="dk1"/>
                </a:solidFill>
                <a:latin typeface="Arial"/>
                <a:ea typeface="Arial"/>
                <a:cs typeface="Arial"/>
                <a:sym typeface="Arial"/>
              </a:defRPr>
            </a:lvl8pPr>
            <a:lvl9pPr marL="1828800" algn="l" rtl="0">
              <a:spcBef>
                <a:spcPts val="0"/>
              </a:spcBef>
              <a:spcAft>
                <a:spcPts val="0"/>
              </a:spcAft>
              <a:defRPr sz="3200" b="1">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OBJECT">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400050" y="407987"/>
            <a:ext cx="8337600" cy="365099"/>
          </a:xfrm>
          <a:prstGeom prst="rect">
            <a:avLst/>
          </a:prstGeom>
          <a:noFill/>
          <a:ln>
            <a:noFill/>
          </a:ln>
        </p:spPr>
        <p:txBody>
          <a:bodyPr lIns="91425" tIns="91425" rIns="91425" bIns="91425" anchor="b" anchorCtr="0"/>
          <a:lstStyle>
            <a:lvl1pPr algn="l" rtl="0">
              <a:spcBef>
                <a:spcPts val="0"/>
              </a:spcBef>
              <a:spcAft>
                <a:spcPts val="0"/>
              </a:spcAft>
              <a:defRPr sz="3200" b="1">
                <a:solidFill>
                  <a:schemeClr val="dk1"/>
                </a:solidFill>
                <a:latin typeface="Arial"/>
                <a:ea typeface="Arial"/>
                <a:cs typeface="Arial"/>
                <a:sym typeface="Arial"/>
              </a:defRPr>
            </a:lvl1pPr>
            <a:lvl2pPr algn="l" rtl="0">
              <a:spcBef>
                <a:spcPts val="0"/>
              </a:spcBef>
              <a:spcAft>
                <a:spcPts val="0"/>
              </a:spcAft>
              <a:defRPr sz="3200" b="1">
                <a:solidFill>
                  <a:schemeClr val="dk1"/>
                </a:solidFill>
                <a:latin typeface="Arial"/>
                <a:ea typeface="Arial"/>
                <a:cs typeface="Arial"/>
                <a:sym typeface="Arial"/>
              </a:defRPr>
            </a:lvl2pPr>
            <a:lvl3pPr algn="l" rtl="0">
              <a:spcBef>
                <a:spcPts val="0"/>
              </a:spcBef>
              <a:spcAft>
                <a:spcPts val="0"/>
              </a:spcAft>
              <a:defRPr sz="3200" b="1">
                <a:solidFill>
                  <a:schemeClr val="dk1"/>
                </a:solidFill>
                <a:latin typeface="Arial"/>
                <a:ea typeface="Arial"/>
                <a:cs typeface="Arial"/>
                <a:sym typeface="Arial"/>
              </a:defRPr>
            </a:lvl3pPr>
            <a:lvl4pPr algn="l" rtl="0">
              <a:spcBef>
                <a:spcPts val="0"/>
              </a:spcBef>
              <a:spcAft>
                <a:spcPts val="0"/>
              </a:spcAft>
              <a:defRPr sz="3200" b="1">
                <a:solidFill>
                  <a:schemeClr val="dk1"/>
                </a:solidFill>
                <a:latin typeface="Arial"/>
                <a:ea typeface="Arial"/>
                <a:cs typeface="Arial"/>
                <a:sym typeface="Arial"/>
              </a:defRPr>
            </a:lvl4pPr>
            <a:lvl5pPr algn="l" rtl="0">
              <a:spcBef>
                <a:spcPts val="0"/>
              </a:spcBef>
              <a:spcAft>
                <a:spcPts val="0"/>
              </a:spcAft>
              <a:defRPr sz="3200" b="1">
                <a:solidFill>
                  <a:schemeClr val="dk1"/>
                </a:solidFill>
                <a:latin typeface="Arial"/>
                <a:ea typeface="Arial"/>
                <a:cs typeface="Arial"/>
                <a:sym typeface="Arial"/>
              </a:defRPr>
            </a:lvl5pPr>
            <a:lvl6pPr marL="457200" algn="l" rtl="0">
              <a:spcBef>
                <a:spcPts val="0"/>
              </a:spcBef>
              <a:spcAft>
                <a:spcPts val="0"/>
              </a:spcAft>
              <a:defRPr sz="3200" b="1">
                <a:solidFill>
                  <a:schemeClr val="dk1"/>
                </a:solidFill>
                <a:latin typeface="Arial"/>
                <a:ea typeface="Arial"/>
                <a:cs typeface="Arial"/>
                <a:sym typeface="Arial"/>
              </a:defRPr>
            </a:lvl6pPr>
            <a:lvl7pPr marL="914400" algn="l" rtl="0">
              <a:spcBef>
                <a:spcPts val="0"/>
              </a:spcBef>
              <a:spcAft>
                <a:spcPts val="0"/>
              </a:spcAft>
              <a:defRPr sz="3200" b="1">
                <a:solidFill>
                  <a:schemeClr val="dk1"/>
                </a:solidFill>
                <a:latin typeface="Arial"/>
                <a:ea typeface="Arial"/>
                <a:cs typeface="Arial"/>
                <a:sym typeface="Arial"/>
              </a:defRPr>
            </a:lvl7pPr>
            <a:lvl8pPr marL="1371600" algn="l" rtl="0">
              <a:spcBef>
                <a:spcPts val="0"/>
              </a:spcBef>
              <a:spcAft>
                <a:spcPts val="0"/>
              </a:spcAft>
              <a:defRPr sz="3200" b="1">
                <a:solidFill>
                  <a:schemeClr val="dk1"/>
                </a:solidFill>
                <a:latin typeface="Arial"/>
                <a:ea typeface="Arial"/>
                <a:cs typeface="Arial"/>
                <a:sym typeface="Arial"/>
              </a:defRPr>
            </a:lvl8pPr>
            <a:lvl9pPr marL="1828800" algn="l" rtl="0">
              <a:spcBef>
                <a:spcPts val="0"/>
              </a:spcBef>
              <a:spcAft>
                <a:spcPts val="0"/>
              </a:spcAft>
              <a:defRPr sz="3200" b="1">
                <a:solidFill>
                  <a:schemeClr val="dk1"/>
                </a:solidFill>
                <a:latin typeface="Arial"/>
                <a:ea typeface="Arial"/>
                <a:cs typeface="Arial"/>
                <a:sym typeface="Arial"/>
              </a:defRPr>
            </a:lvl9pPr>
          </a:lstStyle>
          <a:p>
            <a:endParaRPr/>
          </a:p>
        </p:txBody>
      </p:sp>
      <p:sp>
        <p:nvSpPr>
          <p:cNvPr id="27" name="Shape 27"/>
          <p:cNvSpPr txBox="1">
            <a:spLocks noGrp="1"/>
          </p:cNvSpPr>
          <p:nvPr>
            <p:ph type="body" idx="1"/>
          </p:nvPr>
        </p:nvSpPr>
        <p:spPr>
          <a:xfrm>
            <a:off x="400050" y="1154112"/>
            <a:ext cx="8337600" cy="5135699"/>
          </a:xfrm>
          <a:prstGeom prst="rect">
            <a:avLst/>
          </a:prstGeom>
          <a:noFill/>
          <a:ln>
            <a:noFill/>
          </a:ln>
        </p:spPr>
        <p:txBody>
          <a:bodyPr lIns="91425" tIns="91425" rIns="91425" bIns="91425" anchor="t" anchorCtr="0"/>
          <a:lstStyle>
            <a:lvl1pPr marL="342900" indent="-342900" algn="l" rtl="0">
              <a:lnSpc>
                <a:spcPct val="106000"/>
              </a:lnSpc>
              <a:spcBef>
                <a:spcPts val="963"/>
              </a:spcBef>
              <a:spcAft>
                <a:spcPts val="0"/>
              </a:spcAft>
              <a:defRPr sz="2400">
                <a:solidFill>
                  <a:schemeClr val="dk1"/>
                </a:solidFill>
                <a:latin typeface="Arial"/>
                <a:ea typeface="Arial"/>
                <a:cs typeface="Arial"/>
                <a:sym typeface="Arial"/>
              </a:defRPr>
            </a:lvl1pPr>
            <a:lvl2pPr marL="227012" indent="-134937" algn="l" rtl="0">
              <a:lnSpc>
                <a:spcPct val="106000"/>
              </a:lnSpc>
              <a:spcBef>
                <a:spcPts val="963"/>
              </a:spcBef>
              <a:spcAft>
                <a:spcPts val="0"/>
              </a:spcAft>
              <a:buClr>
                <a:schemeClr val="dk1"/>
              </a:buClr>
              <a:buFont typeface="Arial"/>
              <a:buChar char="●"/>
              <a:defRPr sz="2400">
                <a:solidFill>
                  <a:schemeClr val="dk1"/>
                </a:solidFill>
                <a:latin typeface="Arial"/>
                <a:ea typeface="Arial"/>
                <a:cs typeface="Arial"/>
                <a:sym typeface="Arial"/>
              </a:defRPr>
            </a:lvl2pPr>
            <a:lvl3pPr marL="457200" indent="-152400" algn="l" rtl="0">
              <a:lnSpc>
                <a:spcPct val="106000"/>
              </a:lnSpc>
              <a:spcBef>
                <a:spcPts val="438"/>
              </a:spcBef>
              <a:spcAft>
                <a:spcPts val="0"/>
              </a:spcAft>
              <a:buClr>
                <a:schemeClr val="dk1"/>
              </a:buClr>
              <a:buFont typeface="Arial"/>
              <a:buChar char="●"/>
              <a:defRPr sz="2000">
                <a:solidFill>
                  <a:schemeClr val="dk1"/>
                </a:solidFill>
                <a:latin typeface="Arial"/>
                <a:ea typeface="Arial"/>
                <a:cs typeface="Arial"/>
                <a:sym typeface="Arial"/>
              </a:defRPr>
            </a:lvl3pPr>
            <a:lvl4pPr marL="681037" indent="-147637" algn="l" rtl="0">
              <a:lnSpc>
                <a:spcPct val="106000"/>
              </a:lnSpc>
              <a:spcBef>
                <a:spcPts val="438"/>
              </a:spcBef>
              <a:spcAft>
                <a:spcPts val="0"/>
              </a:spcAft>
              <a:buClr>
                <a:schemeClr val="dk1"/>
              </a:buClr>
              <a:buFont typeface="Arial"/>
              <a:buChar char="●"/>
              <a:defRPr sz="2000">
                <a:solidFill>
                  <a:schemeClr val="dk1"/>
                </a:solidFill>
                <a:latin typeface="Arial"/>
                <a:ea typeface="Arial"/>
                <a:cs typeface="Arial"/>
                <a:sym typeface="Arial"/>
              </a:defRPr>
            </a:lvl4pPr>
            <a:lvl5pPr marL="1722437" indent="-192087" algn="l" rtl="0">
              <a:spcBef>
                <a:spcPts val="240"/>
              </a:spcBef>
              <a:spcAft>
                <a:spcPts val="0"/>
              </a:spcAft>
              <a:buClr>
                <a:schemeClr val="dk1"/>
              </a:buClr>
              <a:buFont typeface="Arial"/>
              <a:buChar char="●"/>
              <a:defRPr sz="1200">
                <a:solidFill>
                  <a:schemeClr val="dk1"/>
                </a:solidFill>
                <a:latin typeface="Arial"/>
                <a:ea typeface="Arial"/>
                <a:cs typeface="Arial"/>
                <a:sym typeface="Arial"/>
              </a:defRPr>
            </a:lvl5pPr>
            <a:lvl6pPr marL="2179637" indent="-192087" algn="l" rtl="0">
              <a:spcBef>
                <a:spcPts val="240"/>
              </a:spcBef>
              <a:spcAft>
                <a:spcPts val="0"/>
              </a:spcAft>
              <a:buClr>
                <a:schemeClr val="dk1"/>
              </a:buClr>
              <a:buFont typeface="Arial"/>
              <a:buChar char="●"/>
              <a:defRPr sz="1200">
                <a:solidFill>
                  <a:schemeClr val="dk1"/>
                </a:solidFill>
                <a:latin typeface="Arial"/>
                <a:ea typeface="Arial"/>
                <a:cs typeface="Arial"/>
                <a:sym typeface="Arial"/>
              </a:defRPr>
            </a:lvl6pPr>
            <a:lvl7pPr marL="2636837" indent="-192087" algn="l" rtl="0">
              <a:spcBef>
                <a:spcPts val="240"/>
              </a:spcBef>
              <a:spcAft>
                <a:spcPts val="0"/>
              </a:spcAft>
              <a:buClr>
                <a:schemeClr val="dk1"/>
              </a:buClr>
              <a:buFont typeface="Arial"/>
              <a:buChar char="●"/>
              <a:defRPr sz="1200">
                <a:solidFill>
                  <a:schemeClr val="dk1"/>
                </a:solidFill>
                <a:latin typeface="Arial"/>
                <a:ea typeface="Arial"/>
                <a:cs typeface="Arial"/>
                <a:sym typeface="Arial"/>
              </a:defRPr>
            </a:lvl7pPr>
            <a:lvl8pPr marL="3094037" indent="-192087" algn="l" rtl="0">
              <a:spcBef>
                <a:spcPts val="240"/>
              </a:spcBef>
              <a:spcAft>
                <a:spcPts val="0"/>
              </a:spcAft>
              <a:buClr>
                <a:schemeClr val="dk1"/>
              </a:buClr>
              <a:buFont typeface="Arial"/>
              <a:buChar char="●"/>
              <a:defRPr sz="1200">
                <a:solidFill>
                  <a:schemeClr val="dk1"/>
                </a:solidFill>
                <a:latin typeface="Arial"/>
                <a:ea typeface="Arial"/>
                <a:cs typeface="Arial"/>
                <a:sym typeface="Arial"/>
              </a:defRPr>
            </a:lvl8pPr>
            <a:lvl9pPr marL="3551237" indent="-192087" algn="l" rtl="0">
              <a:spcBef>
                <a:spcPts val="240"/>
              </a:spcBef>
              <a:spcAft>
                <a:spcPts val="0"/>
              </a:spcAft>
              <a:buClr>
                <a:schemeClr val="dk1"/>
              </a:buClr>
              <a:buFont typeface="Arial"/>
              <a:buChar char="●"/>
              <a:defRPr sz="1200">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Major Points w/para">
    <p:spTree>
      <p:nvGrpSpPr>
        <p:cNvPr id="1" name="Shape 28"/>
        <p:cNvGrpSpPr/>
        <p:nvPr/>
      </p:nvGrpSpPr>
      <p:grpSpPr>
        <a:xfrm>
          <a:off x="0" y="0"/>
          <a:ext cx="0" cy="0"/>
          <a:chOff x="0" y="0"/>
          <a:chExt cx="0" cy="0"/>
        </a:xfrm>
      </p:grpSpPr>
      <p:sp>
        <p:nvSpPr>
          <p:cNvPr id="29" name="Shape 29"/>
          <p:cNvSpPr txBox="1">
            <a:spLocks noGrp="1"/>
          </p:cNvSpPr>
          <p:nvPr>
            <p:ph type="body" idx="1"/>
          </p:nvPr>
        </p:nvSpPr>
        <p:spPr>
          <a:xfrm>
            <a:off x="402336" y="1152144"/>
            <a:ext cx="8339399" cy="5139000"/>
          </a:xfrm>
          <a:prstGeom prst="rect">
            <a:avLst/>
          </a:prstGeom>
          <a:noFill/>
          <a:ln>
            <a:noFill/>
          </a:ln>
        </p:spPr>
        <p:txBody>
          <a:bodyPr lIns="91425" tIns="91425" rIns="91425" bIns="91425" anchor="t" anchorCtr="0"/>
          <a:lstStyle>
            <a:lvl1pPr marL="0" indent="0" rtl="0">
              <a:spcBef>
                <a:spcPts val="672"/>
              </a:spcBef>
              <a:buFont typeface="Arial"/>
              <a:buNone/>
              <a:defRPr sz="2400" b="0">
                <a:latin typeface="Arial"/>
                <a:ea typeface="Arial"/>
                <a:cs typeface="Arial"/>
                <a:sym typeface="Arial"/>
              </a:defRPr>
            </a:lvl1pPr>
            <a:lvl2pPr marL="457200" indent="0" rtl="0">
              <a:spcBef>
                <a:spcPts val="0"/>
              </a:spcBef>
              <a:buFont typeface="Arial"/>
              <a:buNone/>
              <a:defRPr sz="2000" b="1"/>
            </a:lvl2pPr>
            <a:lvl3pPr marL="914400" indent="0" rtl="0">
              <a:spcBef>
                <a:spcPts val="0"/>
              </a:spcBef>
              <a:buFont typeface="Arial"/>
              <a:buNone/>
              <a:defRPr sz="1800" b="1"/>
            </a:lvl3pPr>
            <a:lvl4pPr marL="1371600" indent="0" rtl="0">
              <a:spcBef>
                <a:spcPts val="0"/>
              </a:spcBef>
              <a:buFont typeface="Arial"/>
              <a:buNone/>
              <a:defRPr sz="1600" b="1"/>
            </a:lvl4pPr>
            <a:lvl5pPr marL="1828800" indent="0" rtl="0">
              <a:spcBef>
                <a:spcPts val="0"/>
              </a:spcBef>
              <a:buFont typeface="Arial"/>
              <a:buNone/>
              <a:defRPr sz="1600" b="1"/>
            </a:lvl5pPr>
            <a:lvl6pPr marL="2286000" indent="0" rtl="0">
              <a:spcBef>
                <a:spcPts val="0"/>
              </a:spcBef>
              <a:buFont typeface="Arial"/>
              <a:buNone/>
              <a:defRPr sz="1600" b="1"/>
            </a:lvl6pPr>
            <a:lvl7pPr marL="2743200" indent="0" rtl="0">
              <a:spcBef>
                <a:spcPts val="0"/>
              </a:spcBef>
              <a:buFont typeface="Arial"/>
              <a:buNone/>
              <a:defRPr sz="1600" b="1"/>
            </a:lvl7pPr>
            <a:lvl8pPr marL="3200400" indent="0" rtl="0">
              <a:spcBef>
                <a:spcPts val="0"/>
              </a:spcBef>
              <a:buFont typeface="Arial"/>
              <a:buNone/>
              <a:defRPr sz="1600" b="1"/>
            </a:lvl8pPr>
            <a:lvl9pPr marL="3657600" indent="0" rtl="0">
              <a:spcBef>
                <a:spcPts val="0"/>
              </a:spcBef>
              <a:buFont typeface="Arial"/>
              <a:buNone/>
              <a:defRPr sz="1600" b="1"/>
            </a:lvl9pPr>
          </a:lstStyle>
          <a:p>
            <a:endParaRPr/>
          </a:p>
        </p:txBody>
      </p:sp>
      <p:sp>
        <p:nvSpPr>
          <p:cNvPr id="30" name="Shape 30"/>
          <p:cNvSpPr txBox="1">
            <a:spLocks noGrp="1"/>
          </p:cNvSpPr>
          <p:nvPr>
            <p:ph type="title"/>
          </p:nvPr>
        </p:nvSpPr>
        <p:spPr>
          <a:xfrm>
            <a:off x="402336" y="411479"/>
            <a:ext cx="8339399" cy="365699"/>
          </a:xfrm>
          <a:prstGeom prst="rect">
            <a:avLst/>
          </a:prstGeom>
          <a:noFill/>
          <a:ln>
            <a:noFill/>
          </a:ln>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1" name="Shape 31"/>
          <p:cNvSpPr txBox="1">
            <a:spLocks noGrp="1"/>
          </p:cNvSpPr>
          <p:nvPr>
            <p:ph type="body" idx="2"/>
          </p:nvPr>
        </p:nvSpPr>
        <p:spPr>
          <a:xfrm>
            <a:off x="2656840" y="2185416"/>
            <a:ext cx="6080700" cy="1362599"/>
          </a:xfrm>
          <a:prstGeom prst="rect">
            <a:avLst/>
          </a:prstGeom>
          <a:noFill/>
          <a:ln>
            <a:noFill/>
          </a:ln>
        </p:spPr>
        <p:txBody>
          <a:bodyPr lIns="91425" tIns="91425" rIns="91425" bIns="91425" anchor="t" anchorCtr="0"/>
          <a:lstStyle>
            <a:lvl1pPr marL="0" indent="0" rtl="0">
              <a:spcBef>
                <a:spcPts val="0"/>
              </a:spcBef>
              <a:defRPr sz="2400">
                <a:latin typeface="Arial"/>
                <a:ea typeface="Arial"/>
                <a:cs typeface="Arial"/>
                <a:sym typeface="Arial"/>
              </a:defRPr>
            </a:lvl1pPr>
            <a:lvl2pPr rtl="0">
              <a:spcBef>
                <a:spcPts val="0"/>
              </a:spcBef>
              <a:defRPr sz="2400">
                <a:latin typeface="Arial"/>
                <a:ea typeface="Arial"/>
                <a:cs typeface="Arial"/>
                <a:sym typeface="Arial"/>
              </a:defRPr>
            </a:lvl2pPr>
            <a:lvl3pPr rtl="0">
              <a:spcBef>
                <a:spcPts val="0"/>
              </a:spcBef>
              <a:defRPr sz="2000">
                <a:latin typeface="Arial"/>
                <a:ea typeface="Arial"/>
                <a:cs typeface="Arial"/>
                <a:sym typeface="Arial"/>
              </a:defRPr>
            </a:lvl3pPr>
            <a:lvl4pPr rtl="0">
              <a:spcBef>
                <a:spcPts val="0"/>
              </a:spcBef>
              <a:defRPr sz="2000">
                <a:latin typeface="Arial"/>
                <a:ea typeface="Arial"/>
                <a:cs typeface="Arial"/>
                <a:sym typeface="Arial"/>
              </a:defRPr>
            </a:lvl4pPr>
            <a:lvl5pPr rtl="0">
              <a:spcBef>
                <a:spcPts val="0"/>
              </a:spcBef>
              <a:buFont typeface="Arial"/>
              <a:buNone/>
              <a:defRPr sz="1600">
                <a:latin typeface="Arial"/>
                <a:ea typeface="Arial"/>
                <a:cs typeface="Arial"/>
                <a:sym typeface="Arial"/>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2" name="Shape 32"/>
          <p:cNvSpPr txBox="1">
            <a:spLocks noGrp="1"/>
          </p:cNvSpPr>
          <p:nvPr>
            <p:ph type="body" idx="3"/>
          </p:nvPr>
        </p:nvSpPr>
        <p:spPr>
          <a:xfrm>
            <a:off x="2660903" y="3931919"/>
            <a:ext cx="6080700" cy="1362599"/>
          </a:xfrm>
          <a:prstGeom prst="rect">
            <a:avLst/>
          </a:prstGeom>
          <a:noFill/>
          <a:ln>
            <a:noFill/>
          </a:ln>
        </p:spPr>
        <p:txBody>
          <a:bodyPr lIns="91425" tIns="91425" rIns="91425" bIns="91425" anchor="t" anchorCtr="0"/>
          <a:lstStyle>
            <a:lvl1pPr marL="0" indent="0" rtl="0">
              <a:spcBef>
                <a:spcPts val="0"/>
              </a:spcBef>
              <a:defRPr sz="2400">
                <a:latin typeface="Arial"/>
                <a:ea typeface="Arial"/>
                <a:cs typeface="Arial"/>
                <a:sym typeface="Arial"/>
              </a:defRPr>
            </a:lvl1pPr>
            <a:lvl2pPr rtl="0">
              <a:spcBef>
                <a:spcPts val="0"/>
              </a:spcBef>
              <a:defRPr sz="2400">
                <a:latin typeface="Arial"/>
                <a:ea typeface="Arial"/>
                <a:cs typeface="Arial"/>
                <a:sym typeface="Arial"/>
              </a:defRPr>
            </a:lvl2pPr>
            <a:lvl3pPr rtl="0">
              <a:spcBef>
                <a:spcPts val="0"/>
              </a:spcBef>
              <a:defRPr sz="2000">
                <a:latin typeface="Arial"/>
                <a:ea typeface="Arial"/>
                <a:cs typeface="Arial"/>
                <a:sym typeface="Arial"/>
              </a:defRPr>
            </a:lvl3pPr>
            <a:lvl4pPr rtl="0">
              <a:spcBef>
                <a:spcPts val="0"/>
              </a:spcBef>
              <a:defRPr sz="2000">
                <a:latin typeface="Arial"/>
                <a:ea typeface="Arial"/>
                <a:cs typeface="Arial"/>
                <a:sym typeface="Arial"/>
              </a:defRPr>
            </a:lvl4pPr>
            <a:lvl5pPr rtl="0">
              <a:spcBef>
                <a:spcPts val="0"/>
              </a:spcBef>
              <a:buFont typeface="Arial"/>
              <a:buNone/>
              <a:defRPr sz="1600">
                <a:latin typeface="Arial"/>
                <a:ea typeface="Arial"/>
                <a:cs typeface="Arial"/>
                <a:sym typeface="Arial"/>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Lst>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file://localhost/Users/mfw/Google%20Drive/DataCenterPictures/IDI_018.jpg" TargetMode="External"/><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1" Type="http://schemas.openxmlformats.org/officeDocument/2006/relationships/image" Target="../media/image18.jpeg"/><Relationship Id="rId12" Type="http://schemas.openxmlformats.org/officeDocument/2006/relationships/image" Target="../media/image19.jpeg"/><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0.jpeg"/><Relationship Id="rId4" Type="http://schemas.openxmlformats.org/officeDocument/2006/relationships/image" Target="../media/image11.jpeg"/><Relationship Id="rId5" Type="http://schemas.openxmlformats.org/officeDocument/2006/relationships/image" Target="../media/image12.jpeg"/><Relationship Id="rId6" Type="http://schemas.openxmlformats.org/officeDocument/2006/relationships/image" Target="../media/image13.jpeg"/><Relationship Id="rId7" Type="http://schemas.openxmlformats.org/officeDocument/2006/relationships/image" Target="../media/image14.jpeg"/><Relationship Id="rId8" Type="http://schemas.openxmlformats.org/officeDocument/2006/relationships/image" Target="../media/image15.jpeg"/><Relationship Id="rId9" Type="http://schemas.openxmlformats.org/officeDocument/2006/relationships/image" Target="../media/image16.jpeg"/><Relationship Id="rId10" Type="http://schemas.openxmlformats.org/officeDocument/2006/relationships/image" Target="../media/image17.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hyperlink" Target="http://www.mikewarriner.com/docs" TargetMode="External"/><Relationship Id="rId4" Type="http://schemas.openxmlformats.org/officeDocument/2006/relationships/hyperlink" Target="http://turtleacademy.com/" TargetMode="External"/><Relationship Id="rId1" Type="http://schemas.openxmlformats.org/officeDocument/2006/relationships/slideLayout" Target="../slideLayouts/slideLayout7.xml"/><Relationship Id="rId2" Type="http://schemas.openxmlformats.org/officeDocument/2006/relationships/hyperlink" Target="http://www.mikewarriner.com/jslogo"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8"/>
        <p:cNvGrpSpPr/>
        <p:nvPr/>
      </p:nvGrpSpPr>
      <p:grpSpPr>
        <a:xfrm>
          <a:off x="0" y="0"/>
          <a:ext cx="0" cy="0"/>
          <a:chOff x="0" y="0"/>
          <a:chExt cx="0" cy="0"/>
        </a:xfrm>
      </p:grpSpPr>
      <p:sp>
        <p:nvSpPr>
          <p:cNvPr id="279" name="Shape 279"/>
          <p:cNvSpPr txBox="1">
            <a:spLocks noGrp="1"/>
          </p:cNvSpPr>
          <p:nvPr>
            <p:ph type="ctrTitle"/>
          </p:nvPr>
        </p:nvSpPr>
        <p:spPr>
          <a:xfrm>
            <a:off x="3044450" y="3249039"/>
            <a:ext cx="6734400" cy="853799"/>
          </a:xfrm>
          <a:prstGeom prst="rect">
            <a:avLst/>
          </a:prstGeom>
          <a:noFill/>
          <a:ln>
            <a:noFill/>
          </a:ln>
        </p:spPr>
        <p:txBody>
          <a:bodyPr lIns="91425" tIns="91425" rIns="91425" bIns="91425" anchor="b" anchorCtr="0">
            <a:noAutofit/>
          </a:bodyPr>
          <a:lstStyle/>
          <a:p>
            <a:pPr lvl="0" algn="l">
              <a:spcBef>
                <a:spcPts val="0"/>
              </a:spcBef>
              <a:spcAft>
                <a:spcPts val="0"/>
              </a:spcAft>
              <a:buClr>
                <a:srgbClr val="0066CC"/>
              </a:buClr>
              <a:buSzPct val="77777"/>
              <a:buFont typeface="Arial"/>
              <a:buNone/>
            </a:pPr>
            <a:r>
              <a:rPr lang="en-US" sz="3000" dirty="0" smtClean="0">
                <a:solidFill>
                  <a:srgbClr val="3369E8"/>
                </a:solidFill>
                <a:latin typeface="Cambria"/>
                <a:ea typeface="Cambria"/>
                <a:cs typeface="Cambria"/>
                <a:sym typeface="Cambria"/>
              </a:rPr>
              <a:t>An introduction to Logo</a:t>
            </a:r>
            <a:endParaRPr lang="en" sz="3000" dirty="0">
              <a:solidFill>
                <a:srgbClr val="3369E8"/>
              </a:solidFill>
              <a:latin typeface="Cambria"/>
              <a:ea typeface="Cambria"/>
              <a:cs typeface="Cambria"/>
              <a:sym typeface="Cambria"/>
            </a:endParaRPr>
          </a:p>
        </p:txBody>
      </p:sp>
      <p:sp>
        <p:nvSpPr>
          <p:cNvPr id="280" name="Shape 280"/>
          <p:cNvSpPr txBox="1">
            <a:spLocks noGrp="1"/>
          </p:cNvSpPr>
          <p:nvPr>
            <p:ph type="subTitle" idx="1"/>
          </p:nvPr>
        </p:nvSpPr>
        <p:spPr>
          <a:xfrm>
            <a:off x="3044450" y="4199800"/>
            <a:ext cx="6734400" cy="933300"/>
          </a:xfrm>
          <a:prstGeom prst="rect">
            <a:avLst/>
          </a:prstGeom>
          <a:noFill/>
          <a:ln>
            <a:noFill/>
          </a:ln>
        </p:spPr>
        <p:txBody>
          <a:bodyPr lIns="91425" tIns="91425" rIns="91425" bIns="91425" anchor="t" anchorCtr="0">
            <a:noAutofit/>
          </a:bodyPr>
          <a:lstStyle/>
          <a:p>
            <a:pPr lvl="0" algn="l" rtl="0">
              <a:spcBef>
                <a:spcPts val="0"/>
              </a:spcBef>
              <a:spcAft>
                <a:spcPts val="0"/>
              </a:spcAft>
              <a:buClr>
                <a:srgbClr val="7D7D7D"/>
              </a:buClr>
              <a:buSzPct val="95237"/>
              <a:buFont typeface="Arial"/>
              <a:buNone/>
            </a:pPr>
            <a:r>
              <a:rPr lang="en-US" dirty="0" smtClean="0">
                <a:solidFill>
                  <a:srgbClr val="7D7D7D"/>
                </a:solidFill>
                <a:latin typeface="Cambria"/>
                <a:ea typeface="Cambria"/>
                <a:cs typeface="Cambria"/>
                <a:sym typeface="Cambria"/>
              </a:rPr>
              <a:t>Mike </a:t>
            </a:r>
            <a:r>
              <a:rPr lang="en-US" dirty="0" err="1" smtClean="0">
                <a:solidFill>
                  <a:srgbClr val="7D7D7D"/>
                </a:solidFill>
                <a:latin typeface="Cambria"/>
                <a:ea typeface="Cambria"/>
                <a:cs typeface="Cambria"/>
                <a:sym typeface="Cambria"/>
              </a:rPr>
              <a:t>Warriner</a:t>
            </a:r>
            <a:endParaRPr lang="en-US" dirty="0" smtClean="0">
              <a:solidFill>
                <a:srgbClr val="7D7D7D"/>
              </a:solidFill>
              <a:latin typeface="Cambria"/>
              <a:ea typeface="Cambria"/>
              <a:cs typeface="Cambria"/>
              <a:sym typeface="Cambria"/>
            </a:endParaRPr>
          </a:p>
          <a:p>
            <a:pPr lvl="0" algn="l" rtl="0">
              <a:spcBef>
                <a:spcPts val="0"/>
              </a:spcBef>
              <a:spcAft>
                <a:spcPts val="0"/>
              </a:spcAft>
              <a:buClr>
                <a:srgbClr val="7D7D7D"/>
              </a:buClr>
              <a:buSzPct val="95237"/>
              <a:buFont typeface="Arial"/>
              <a:buNone/>
            </a:pPr>
            <a:r>
              <a:rPr lang="en-US" dirty="0" smtClean="0">
                <a:solidFill>
                  <a:srgbClr val="7D7D7D"/>
                </a:solidFill>
                <a:latin typeface="Cambria"/>
                <a:ea typeface="Cambria"/>
                <a:cs typeface="Cambria"/>
                <a:sym typeface="Cambria"/>
              </a:rPr>
              <a:t>Engineering Director, Google</a:t>
            </a:r>
            <a:endParaRPr lang="en" dirty="0">
              <a:solidFill>
                <a:srgbClr val="7D7D7D"/>
              </a:solidFill>
              <a:latin typeface="Cambria"/>
              <a:ea typeface="Cambria"/>
              <a:cs typeface="Cambria"/>
              <a:sym typeface="Cambria"/>
            </a:endParaRPr>
          </a:p>
        </p:txBody>
      </p:sp>
      <p:cxnSp>
        <p:nvCxnSpPr>
          <p:cNvPr id="281" name="Shape 281"/>
          <p:cNvCxnSpPr/>
          <p:nvPr/>
        </p:nvCxnSpPr>
        <p:spPr>
          <a:xfrm>
            <a:off x="3068350" y="4162596"/>
            <a:ext cx="7111500" cy="0"/>
          </a:xfrm>
          <a:prstGeom prst="straightConnector1">
            <a:avLst/>
          </a:prstGeom>
          <a:noFill/>
          <a:ln w="9525" cap="flat">
            <a:solidFill>
              <a:srgbClr val="CCCCCC"/>
            </a:solidFill>
            <a:prstDash val="solid"/>
            <a:round/>
            <a:headEnd type="none" w="lg" len="lg"/>
            <a:tailEnd type="none" w="lg" len="lg"/>
          </a:ln>
        </p:spPr>
      </p:cxnSp>
      <p:grpSp>
        <p:nvGrpSpPr>
          <p:cNvPr id="283" name="Shape 283"/>
          <p:cNvGrpSpPr/>
          <p:nvPr/>
        </p:nvGrpSpPr>
        <p:grpSpPr>
          <a:xfrm>
            <a:off x="502526" y="3737307"/>
            <a:ext cx="2369433" cy="773381"/>
            <a:chOff x="247175" y="1685725"/>
            <a:chExt cx="7134700" cy="2332975"/>
          </a:xfrm>
        </p:grpSpPr>
        <p:sp>
          <p:nvSpPr>
            <p:cNvPr id="284" name="Shape 284"/>
            <p:cNvSpPr/>
            <p:nvPr/>
          </p:nvSpPr>
          <p:spPr>
            <a:xfrm>
              <a:off x="7066475" y="2271225"/>
              <a:ext cx="315400" cy="166025"/>
            </a:xfrm>
            <a:custGeom>
              <a:avLst/>
              <a:gdLst/>
              <a:ahLst/>
              <a:cxnLst/>
              <a:rect l="0" t="0" r="0" b="0"/>
              <a:pathLst>
                <a:path w="12616" h="6641" extrusionOk="0">
                  <a:moveTo>
                    <a:pt x="1" y="1"/>
                  </a:moveTo>
                  <a:lnTo>
                    <a:pt x="1" y="665"/>
                  </a:lnTo>
                  <a:lnTo>
                    <a:pt x="2113" y="665"/>
                  </a:lnTo>
                  <a:lnTo>
                    <a:pt x="2113" y="6640"/>
                  </a:lnTo>
                  <a:lnTo>
                    <a:pt x="2898" y="6640"/>
                  </a:lnTo>
                  <a:lnTo>
                    <a:pt x="2898" y="665"/>
                  </a:lnTo>
                  <a:lnTo>
                    <a:pt x="5011" y="665"/>
                  </a:lnTo>
                  <a:lnTo>
                    <a:pt x="5011" y="1"/>
                  </a:lnTo>
                  <a:close/>
                  <a:moveTo>
                    <a:pt x="5976" y="1"/>
                  </a:moveTo>
                  <a:lnTo>
                    <a:pt x="5976" y="6640"/>
                  </a:lnTo>
                  <a:lnTo>
                    <a:pt x="6701" y="6640"/>
                  </a:lnTo>
                  <a:lnTo>
                    <a:pt x="6701" y="2415"/>
                  </a:lnTo>
                  <a:lnTo>
                    <a:pt x="6701" y="1510"/>
                  </a:lnTo>
                  <a:lnTo>
                    <a:pt x="6640" y="725"/>
                  </a:lnTo>
                  <a:lnTo>
                    <a:pt x="6701" y="725"/>
                  </a:lnTo>
                  <a:lnTo>
                    <a:pt x="8934" y="6640"/>
                  </a:lnTo>
                  <a:lnTo>
                    <a:pt x="9538" y="6640"/>
                  </a:lnTo>
                  <a:lnTo>
                    <a:pt x="11831" y="725"/>
                  </a:lnTo>
                  <a:lnTo>
                    <a:pt x="11892" y="725"/>
                  </a:lnTo>
                  <a:lnTo>
                    <a:pt x="11831" y="2355"/>
                  </a:lnTo>
                  <a:lnTo>
                    <a:pt x="11831" y="6640"/>
                  </a:lnTo>
                  <a:lnTo>
                    <a:pt x="12616" y="6640"/>
                  </a:lnTo>
                  <a:lnTo>
                    <a:pt x="12616" y="1"/>
                  </a:lnTo>
                  <a:lnTo>
                    <a:pt x="11409" y="1"/>
                  </a:lnTo>
                  <a:lnTo>
                    <a:pt x="9296" y="5494"/>
                  </a:lnTo>
                  <a:lnTo>
                    <a:pt x="7184" y="1"/>
                  </a:lnTo>
                  <a:close/>
                </a:path>
              </a:pathLst>
            </a:custGeom>
            <a:solidFill>
              <a:srgbClr val="969899"/>
            </a:solidFill>
            <a:ln>
              <a:noFill/>
            </a:ln>
          </p:spPr>
          <p:txBody>
            <a:bodyPr lIns="91425" tIns="91425" rIns="91425" bIns="91425" anchor="ctr" anchorCtr="0">
              <a:noAutofit/>
            </a:bodyPr>
            <a:lstStyle/>
            <a:p>
              <a:pPr lvl="0" rtl="0">
                <a:spcBef>
                  <a:spcPts val="0"/>
                </a:spcBef>
                <a:buNone/>
              </a:pPr>
              <a:endParaRPr/>
            </a:p>
          </p:txBody>
        </p:sp>
        <p:sp>
          <p:nvSpPr>
            <p:cNvPr id="285" name="Shape 285"/>
            <p:cNvSpPr/>
            <p:nvPr/>
          </p:nvSpPr>
          <p:spPr>
            <a:xfrm>
              <a:off x="7215875" y="2271225"/>
              <a:ext cx="166000" cy="166025"/>
            </a:xfrm>
            <a:custGeom>
              <a:avLst/>
              <a:gdLst/>
              <a:ahLst/>
              <a:cxnLst/>
              <a:rect l="0" t="0" r="0" b="0"/>
              <a:pathLst>
                <a:path w="6640" h="6641" fill="none" extrusionOk="0">
                  <a:moveTo>
                    <a:pt x="3562" y="6640"/>
                  </a:moveTo>
                  <a:lnTo>
                    <a:pt x="5855" y="725"/>
                  </a:lnTo>
                  <a:lnTo>
                    <a:pt x="5916" y="725"/>
                  </a:lnTo>
                  <a:lnTo>
                    <a:pt x="5916" y="725"/>
                  </a:lnTo>
                  <a:lnTo>
                    <a:pt x="5855" y="2355"/>
                  </a:lnTo>
                  <a:lnTo>
                    <a:pt x="5855" y="6640"/>
                  </a:lnTo>
                  <a:lnTo>
                    <a:pt x="6640" y="6640"/>
                  </a:lnTo>
                  <a:lnTo>
                    <a:pt x="6640" y="1"/>
                  </a:lnTo>
                  <a:lnTo>
                    <a:pt x="5433" y="1"/>
                  </a:lnTo>
                  <a:lnTo>
                    <a:pt x="3320" y="5494"/>
                  </a:lnTo>
                  <a:lnTo>
                    <a:pt x="3320" y="5494"/>
                  </a:lnTo>
                  <a:lnTo>
                    <a:pt x="1208" y="1"/>
                  </a:lnTo>
                  <a:lnTo>
                    <a:pt x="0" y="1"/>
                  </a:lnTo>
                  <a:lnTo>
                    <a:pt x="0" y="6640"/>
                  </a:lnTo>
                  <a:lnTo>
                    <a:pt x="725" y="6640"/>
                  </a:lnTo>
                  <a:lnTo>
                    <a:pt x="725" y="2415"/>
                  </a:lnTo>
                  <a:lnTo>
                    <a:pt x="725" y="2415"/>
                  </a:lnTo>
                  <a:lnTo>
                    <a:pt x="725" y="1510"/>
                  </a:lnTo>
                  <a:lnTo>
                    <a:pt x="664" y="725"/>
                  </a:lnTo>
                  <a:lnTo>
                    <a:pt x="725" y="725"/>
                  </a:lnTo>
                  <a:lnTo>
                    <a:pt x="2958" y="6640"/>
                  </a:lnTo>
                  <a:lnTo>
                    <a:pt x="3562" y="6640"/>
                  </a:lnTo>
                </a:path>
              </a:pathLst>
            </a:custGeom>
            <a:noFill/>
            <a:ln>
              <a:noFill/>
            </a:ln>
          </p:spPr>
          <p:txBody>
            <a:bodyPr lIns="91425" tIns="91425" rIns="91425" bIns="91425" anchor="ctr" anchorCtr="0">
              <a:noAutofit/>
            </a:bodyPr>
            <a:lstStyle/>
            <a:p>
              <a:pPr lvl="0" rtl="0">
                <a:spcBef>
                  <a:spcPts val="0"/>
                </a:spcBef>
                <a:buNone/>
              </a:pPr>
              <a:endParaRPr/>
            </a:p>
          </p:txBody>
        </p:sp>
        <p:sp>
          <p:nvSpPr>
            <p:cNvPr id="286" name="Shape 286"/>
            <p:cNvSpPr/>
            <p:nvPr/>
          </p:nvSpPr>
          <p:spPr>
            <a:xfrm>
              <a:off x="7066475" y="2271225"/>
              <a:ext cx="125275" cy="166025"/>
            </a:xfrm>
            <a:custGeom>
              <a:avLst/>
              <a:gdLst/>
              <a:ahLst/>
              <a:cxnLst/>
              <a:rect l="0" t="0" r="0" b="0"/>
              <a:pathLst>
                <a:path w="5011" h="6641" fill="none" extrusionOk="0">
                  <a:moveTo>
                    <a:pt x="2898" y="665"/>
                  </a:moveTo>
                  <a:lnTo>
                    <a:pt x="5011" y="665"/>
                  </a:lnTo>
                  <a:lnTo>
                    <a:pt x="5011" y="1"/>
                  </a:lnTo>
                  <a:lnTo>
                    <a:pt x="1" y="1"/>
                  </a:lnTo>
                  <a:lnTo>
                    <a:pt x="1" y="665"/>
                  </a:lnTo>
                  <a:lnTo>
                    <a:pt x="2113" y="665"/>
                  </a:lnTo>
                  <a:lnTo>
                    <a:pt x="2113" y="6640"/>
                  </a:lnTo>
                  <a:lnTo>
                    <a:pt x="2898" y="6640"/>
                  </a:lnTo>
                  <a:lnTo>
                    <a:pt x="2898" y="665"/>
                  </a:lnTo>
                </a:path>
              </a:pathLst>
            </a:custGeom>
            <a:noFill/>
            <a:ln>
              <a:noFill/>
            </a:ln>
          </p:spPr>
          <p:txBody>
            <a:bodyPr lIns="91425" tIns="91425" rIns="91425" bIns="91425" anchor="ctr" anchorCtr="0">
              <a:noAutofit/>
            </a:bodyPr>
            <a:lstStyle/>
            <a:p>
              <a:pPr lvl="0" rtl="0">
                <a:spcBef>
                  <a:spcPts val="0"/>
                </a:spcBef>
                <a:buNone/>
              </a:pPr>
              <a:endParaRPr/>
            </a:p>
          </p:txBody>
        </p:sp>
        <p:sp>
          <p:nvSpPr>
            <p:cNvPr id="287" name="Shape 287"/>
            <p:cNvSpPr/>
            <p:nvPr/>
          </p:nvSpPr>
          <p:spPr>
            <a:xfrm>
              <a:off x="4422650" y="2284800"/>
              <a:ext cx="1134825" cy="1733900"/>
            </a:xfrm>
            <a:custGeom>
              <a:avLst/>
              <a:gdLst/>
              <a:ahLst/>
              <a:cxnLst/>
              <a:rect l="0" t="0" r="0" b="0"/>
              <a:pathLst>
                <a:path w="45393" h="69356" extrusionOk="0">
                  <a:moveTo>
                    <a:pt x="21610" y="3019"/>
                  </a:moveTo>
                  <a:lnTo>
                    <a:pt x="22334" y="3140"/>
                  </a:lnTo>
                  <a:lnTo>
                    <a:pt x="22938" y="3260"/>
                  </a:lnTo>
                  <a:lnTo>
                    <a:pt x="23602" y="3442"/>
                  </a:lnTo>
                  <a:lnTo>
                    <a:pt x="24206" y="3683"/>
                  </a:lnTo>
                  <a:lnTo>
                    <a:pt x="24809" y="3985"/>
                  </a:lnTo>
                  <a:lnTo>
                    <a:pt x="25352" y="4347"/>
                  </a:lnTo>
                  <a:lnTo>
                    <a:pt x="25896" y="4709"/>
                  </a:lnTo>
                  <a:lnTo>
                    <a:pt x="26439" y="5132"/>
                  </a:lnTo>
                  <a:lnTo>
                    <a:pt x="26922" y="5554"/>
                  </a:lnTo>
                  <a:lnTo>
                    <a:pt x="27405" y="6037"/>
                  </a:lnTo>
                  <a:lnTo>
                    <a:pt x="27888" y="6580"/>
                  </a:lnTo>
                  <a:lnTo>
                    <a:pt x="28733" y="7727"/>
                  </a:lnTo>
                  <a:lnTo>
                    <a:pt x="29517" y="8934"/>
                  </a:lnTo>
                  <a:lnTo>
                    <a:pt x="30181" y="10202"/>
                  </a:lnTo>
                  <a:lnTo>
                    <a:pt x="30785" y="11590"/>
                  </a:lnTo>
                  <a:lnTo>
                    <a:pt x="31268" y="12979"/>
                  </a:lnTo>
                  <a:lnTo>
                    <a:pt x="31690" y="14367"/>
                  </a:lnTo>
                  <a:lnTo>
                    <a:pt x="31992" y="15755"/>
                  </a:lnTo>
                  <a:lnTo>
                    <a:pt x="32234" y="17144"/>
                  </a:lnTo>
                  <a:lnTo>
                    <a:pt x="32354" y="18471"/>
                  </a:lnTo>
                  <a:lnTo>
                    <a:pt x="32415" y="19739"/>
                  </a:lnTo>
                  <a:lnTo>
                    <a:pt x="32415" y="20403"/>
                  </a:lnTo>
                  <a:lnTo>
                    <a:pt x="32354" y="21188"/>
                  </a:lnTo>
                  <a:lnTo>
                    <a:pt x="32234" y="22033"/>
                  </a:lnTo>
                  <a:lnTo>
                    <a:pt x="32052" y="22878"/>
                  </a:lnTo>
                  <a:lnTo>
                    <a:pt x="31751" y="23783"/>
                  </a:lnTo>
                  <a:lnTo>
                    <a:pt x="31388" y="24689"/>
                  </a:lnTo>
                  <a:lnTo>
                    <a:pt x="31087" y="25172"/>
                  </a:lnTo>
                  <a:lnTo>
                    <a:pt x="30845" y="25594"/>
                  </a:lnTo>
                  <a:lnTo>
                    <a:pt x="30483" y="26017"/>
                  </a:lnTo>
                  <a:lnTo>
                    <a:pt x="30121" y="26379"/>
                  </a:lnTo>
                  <a:lnTo>
                    <a:pt x="29517" y="26922"/>
                  </a:lnTo>
                  <a:lnTo>
                    <a:pt x="28853" y="27405"/>
                  </a:lnTo>
                  <a:lnTo>
                    <a:pt x="28129" y="27827"/>
                  </a:lnTo>
                  <a:lnTo>
                    <a:pt x="27344" y="28190"/>
                  </a:lnTo>
                  <a:lnTo>
                    <a:pt x="26499" y="28491"/>
                  </a:lnTo>
                  <a:lnTo>
                    <a:pt x="25654" y="28733"/>
                  </a:lnTo>
                  <a:lnTo>
                    <a:pt x="24809" y="28914"/>
                  </a:lnTo>
                  <a:lnTo>
                    <a:pt x="23240" y="28914"/>
                  </a:lnTo>
                  <a:lnTo>
                    <a:pt x="22515" y="28854"/>
                  </a:lnTo>
                  <a:lnTo>
                    <a:pt x="21851" y="28672"/>
                  </a:lnTo>
                  <a:lnTo>
                    <a:pt x="21187" y="28491"/>
                  </a:lnTo>
                  <a:lnTo>
                    <a:pt x="20584" y="28250"/>
                  </a:lnTo>
                  <a:lnTo>
                    <a:pt x="19980" y="27948"/>
                  </a:lnTo>
                  <a:lnTo>
                    <a:pt x="19437" y="27646"/>
                  </a:lnTo>
                  <a:lnTo>
                    <a:pt x="18833" y="27284"/>
                  </a:lnTo>
                  <a:lnTo>
                    <a:pt x="18350" y="26862"/>
                  </a:lnTo>
                  <a:lnTo>
                    <a:pt x="17807" y="26439"/>
                  </a:lnTo>
                  <a:lnTo>
                    <a:pt x="17385" y="25956"/>
                  </a:lnTo>
                  <a:lnTo>
                    <a:pt x="16902" y="25413"/>
                  </a:lnTo>
                  <a:lnTo>
                    <a:pt x="16057" y="24326"/>
                  </a:lnTo>
                  <a:lnTo>
                    <a:pt x="15332" y="23119"/>
                  </a:lnTo>
                  <a:lnTo>
                    <a:pt x="14668" y="21852"/>
                  </a:lnTo>
                  <a:lnTo>
                    <a:pt x="14125" y="20524"/>
                  </a:lnTo>
                  <a:lnTo>
                    <a:pt x="13642" y="19196"/>
                  </a:lnTo>
                  <a:lnTo>
                    <a:pt x="13220" y="17868"/>
                  </a:lnTo>
                  <a:lnTo>
                    <a:pt x="12918" y="16480"/>
                  </a:lnTo>
                  <a:lnTo>
                    <a:pt x="12737" y="15212"/>
                  </a:lnTo>
                  <a:lnTo>
                    <a:pt x="12616" y="13944"/>
                  </a:lnTo>
                  <a:lnTo>
                    <a:pt x="12556" y="12737"/>
                  </a:lnTo>
                  <a:lnTo>
                    <a:pt x="12616" y="11832"/>
                  </a:lnTo>
                  <a:lnTo>
                    <a:pt x="12677" y="10987"/>
                  </a:lnTo>
                  <a:lnTo>
                    <a:pt x="12797" y="10081"/>
                  </a:lnTo>
                  <a:lnTo>
                    <a:pt x="12978" y="9236"/>
                  </a:lnTo>
                  <a:lnTo>
                    <a:pt x="13280" y="8391"/>
                  </a:lnTo>
                  <a:lnTo>
                    <a:pt x="13582" y="7546"/>
                  </a:lnTo>
                  <a:lnTo>
                    <a:pt x="14065" y="6761"/>
                  </a:lnTo>
                  <a:lnTo>
                    <a:pt x="14548" y="6037"/>
                  </a:lnTo>
                  <a:lnTo>
                    <a:pt x="15151" y="5373"/>
                  </a:lnTo>
                  <a:lnTo>
                    <a:pt x="15815" y="4769"/>
                  </a:lnTo>
                  <a:lnTo>
                    <a:pt x="16600" y="4287"/>
                  </a:lnTo>
                  <a:lnTo>
                    <a:pt x="17385" y="3804"/>
                  </a:lnTo>
                  <a:lnTo>
                    <a:pt x="18290" y="3502"/>
                  </a:lnTo>
                  <a:lnTo>
                    <a:pt x="19135" y="3200"/>
                  </a:lnTo>
                  <a:lnTo>
                    <a:pt x="20041" y="3079"/>
                  </a:lnTo>
                  <a:lnTo>
                    <a:pt x="20946" y="3019"/>
                  </a:lnTo>
                  <a:close/>
                  <a:moveTo>
                    <a:pt x="26499" y="43582"/>
                  </a:moveTo>
                  <a:lnTo>
                    <a:pt x="27465" y="43702"/>
                  </a:lnTo>
                  <a:lnTo>
                    <a:pt x="29879" y="45393"/>
                  </a:lnTo>
                  <a:lnTo>
                    <a:pt x="31932" y="46962"/>
                  </a:lnTo>
                  <a:lnTo>
                    <a:pt x="32837" y="47686"/>
                  </a:lnTo>
                  <a:lnTo>
                    <a:pt x="33682" y="48411"/>
                  </a:lnTo>
                  <a:lnTo>
                    <a:pt x="34407" y="49075"/>
                  </a:lnTo>
                  <a:lnTo>
                    <a:pt x="35010" y="49799"/>
                  </a:lnTo>
                  <a:lnTo>
                    <a:pt x="35614" y="50463"/>
                  </a:lnTo>
                  <a:lnTo>
                    <a:pt x="36097" y="51127"/>
                  </a:lnTo>
                  <a:lnTo>
                    <a:pt x="36519" y="51851"/>
                  </a:lnTo>
                  <a:lnTo>
                    <a:pt x="36821" y="52515"/>
                  </a:lnTo>
                  <a:lnTo>
                    <a:pt x="37062" y="53300"/>
                  </a:lnTo>
                  <a:lnTo>
                    <a:pt x="37244" y="54024"/>
                  </a:lnTo>
                  <a:lnTo>
                    <a:pt x="37364" y="54869"/>
                  </a:lnTo>
                  <a:lnTo>
                    <a:pt x="37425" y="55714"/>
                  </a:lnTo>
                  <a:lnTo>
                    <a:pt x="37364" y="56740"/>
                  </a:lnTo>
                  <a:lnTo>
                    <a:pt x="37183" y="57706"/>
                  </a:lnTo>
                  <a:lnTo>
                    <a:pt x="36942" y="58672"/>
                  </a:lnTo>
                  <a:lnTo>
                    <a:pt x="36519" y="59577"/>
                  </a:lnTo>
                  <a:lnTo>
                    <a:pt x="36036" y="60483"/>
                  </a:lnTo>
                  <a:lnTo>
                    <a:pt x="35493" y="61268"/>
                  </a:lnTo>
                  <a:lnTo>
                    <a:pt x="34769" y="62052"/>
                  </a:lnTo>
                  <a:lnTo>
                    <a:pt x="33984" y="62716"/>
                  </a:lnTo>
                  <a:lnTo>
                    <a:pt x="33079" y="63320"/>
                  </a:lnTo>
                  <a:lnTo>
                    <a:pt x="32113" y="63863"/>
                  </a:lnTo>
                  <a:lnTo>
                    <a:pt x="31026" y="64346"/>
                  </a:lnTo>
                  <a:lnTo>
                    <a:pt x="29819" y="64768"/>
                  </a:lnTo>
                  <a:lnTo>
                    <a:pt x="28491" y="65070"/>
                  </a:lnTo>
                  <a:lnTo>
                    <a:pt x="27103" y="65312"/>
                  </a:lnTo>
                  <a:lnTo>
                    <a:pt x="25594" y="65493"/>
                  </a:lnTo>
                  <a:lnTo>
                    <a:pt x="24024" y="65493"/>
                  </a:lnTo>
                  <a:lnTo>
                    <a:pt x="22274" y="65432"/>
                  </a:lnTo>
                  <a:lnTo>
                    <a:pt x="20523" y="65312"/>
                  </a:lnTo>
                  <a:lnTo>
                    <a:pt x="18954" y="65070"/>
                  </a:lnTo>
                  <a:lnTo>
                    <a:pt x="17445" y="64708"/>
                  </a:lnTo>
                  <a:lnTo>
                    <a:pt x="15996" y="64225"/>
                  </a:lnTo>
                  <a:lnTo>
                    <a:pt x="14668" y="63682"/>
                  </a:lnTo>
                  <a:lnTo>
                    <a:pt x="13461" y="63078"/>
                  </a:lnTo>
                  <a:lnTo>
                    <a:pt x="12375" y="62414"/>
                  </a:lnTo>
                  <a:lnTo>
                    <a:pt x="11409" y="61630"/>
                  </a:lnTo>
                  <a:lnTo>
                    <a:pt x="10504" y="60785"/>
                  </a:lnTo>
                  <a:lnTo>
                    <a:pt x="9779" y="59879"/>
                  </a:lnTo>
                  <a:lnTo>
                    <a:pt x="9176" y="58853"/>
                  </a:lnTo>
                  <a:lnTo>
                    <a:pt x="8693" y="57827"/>
                  </a:lnTo>
                  <a:lnTo>
                    <a:pt x="8451" y="57284"/>
                  </a:lnTo>
                  <a:lnTo>
                    <a:pt x="8331" y="56740"/>
                  </a:lnTo>
                  <a:lnTo>
                    <a:pt x="8210" y="56197"/>
                  </a:lnTo>
                  <a:lnTo>
                    <a:pt x="8089" y="55594"/>
                  </a:lnTo>
                  <a:lnTo>
                    <a:pt x="8029" y="54990"/>
                  </a:lnTo>
                  <a:lnTo>
                    <a:pt x="8029" y="54386"/>
                  </a:lnTo>
                  <a:lnTo>
                    <a:pt x="8089" y="53240"/>
                  </a:lnTo>
                  <a:lnTo>
                    <a:pt x="8270" y="52213"/>
                  </a:lnTo>
                  <a:lnTo>
                    <a:pt x="8572" y="51187"/>
                  </a:lnTo>
                  <a:lnTo>
                    <a:pt x="8934" y="50342"/>
                  </a:lnTo>
                  <a:lnTo>
                    <a:pt x="9417" y="49497"/>
                  </a:lnTo>
                  <a:lnTo>
                    <a:pt x="9960" y="48773"/>
                  </a:lnTo>
                  <a:lnTo>
                    <a:pt x="10564" y="48169"/>
                  </a:lnTo>
                  <a:lnTo>
                    <a:pt x="11167" y="47566"/>
                  </a:lnTo>
                  <a:lnTo>
                    <a:pt x="11831" y="47083"/>
                  </a:lnTo>
                  <a:lnTo>
                    <a:pt x="12495" y="46600"/>
                  </a:lnTo>
                  <a:lnTo>
                    <a:pt x="13159" y="46238"/>
                  </a:lnTo>
                  <a:lnTo>
                    <a:pt x="13763" y="45936"/>
                  </a:lnTo>
                  <a:lnTo>
                    <a:pt x="14910" y="45393"/>
                  </a:lnTo>
                  <a:lnTo>
                    <a:pt x="15815" y="45030"/>
                  </a:lnTo>
                  <a:lnTo>
                    <a:pt x="17324" y="44608"/>
                  </a:lnTo>
                  <a:lnTo>
                    <a:pt x="18833" y="44306"/>
                  </a:lnTo>
                  <a:lnTo>
                    <a:pt x="20342" y="44004"/>
                  </a:lnTo>
                  <a:lnTo>
                    <a:pt x="21731" y="43823"/>
                  </a:lnTo>
                  <a:lnTo>
                    <a:pt x="22998" y="43702"/>
                  </a:lnTo>
                  <a:lnTo>
                    <a:pt x="24085" y="43642"/>
                  </a:lnTo>
                  <a:lnTo>
                    <a:pt x="25413" y="43582"/>
                  </a:lnTo>
                  <a:close/>
                  <a:moveTo>
                    <a:pt x="26680" y="1"/>
                  </a:moveTo>
                  <a:lnTo>
                    <a:pt x="24749" y="61"/>
                  </a:lnTo>
                  <a:lnTo>
                    <a:pt x="22757" y="182"/>
                  </a:lnTo>
                  <a:lnTo>
                    <a:pt x="21731" y="303"/>
                  </a:lnTo>
                  <a:lnTo>
                    <a:pt x="20705" y="484"/>
                  </a:lnTo>
                  <a:lnTo>
                    <a:pt x="19678" y="665"/>
                  </a:lnTo>
                  <a:lnTo>
                    <a:pt x="18652" y="906"/>
                  </a:lnTo>
                  <a:lnTo>
                    <a:pt x="17566" y="1208"/>
                  </a:lnTo>
                  <a:lnTo>
                    <a:pt x="16540" y="1570"/>
                  </a:lnTo>
                  <a:lnTo>
                    <a:pt x="15453" y="1932"/>
                  </a:lnTo>
                  <a:lnTo>
                    <a:pt x="14427" y="2415"/>
                  </a:lnTo>
                  <a:lnTo>
                    <a:pt x="13401" y="2959"/>
                  </a:lnTo>
                  <a:lnTo>
                    <a:pt x="12375" y="3562"/>
                  </a:lnTo>
                  <a:lnTo>
                    <a:pt x="11349" y="4226"/>
                  </a:lnTo>
                  <a:lnTo>
                    <a:pt x="10383" y="5011"/>
                  </a:lnTo>
                  <a:lnTo>
                    <a:pt x="9658" y="5675"/>
                  </a:lnTo>
                  <a:lnTo>
                    <a:pt x="8994" y="6339"/>
                  </a:lnTo>
                  <a:lnTo>
                    <a:pt x="8391" y="7003"/>
                  </a:lnTo>
                  <a:lnTo>
                    <a:pt x="7848" y="7727"/>
                  </a:lnTo>
                  <a:lnTo>
                    <a:pt x="7304" y="8512"/>
                  </a:lnTo>
                  <a:lnTo>
                    <a:pt x="6821" y="9236"/>
                  </a:lnTo>
                  <a:lnTo>
                    <a:pt x="6399" y="10021"/>
                  </a:lnTo>
                  <a:lnTo>
                    <a:pt x="5976" y="10806"/>
                  </a:lnTo>
                  <a:lnTo>
                    <a:pt x="5675" y="11590"/>
                  </a:lnTo>
                  <a:lnTo>
                    <a:pt x="5373" y="12375"/>
                  </a:lnTo>
                  <a:lnTo>
                    <a:pt x="5131" y="13220"/>
                  </a:lnTo>
                  <a:lnTo>
                    <a:pt x="4950" y="14005"/>
                  </a:lnTo>
                  <a:lnTo>
                    <a:pt x="4769" y="14789"/>
                  </a:lnTo>
                  <a:lnTo>
                    <a:pt x="4648" y="15634"/>
                  </a:lnTo>
                  <a:lnTo>
                    <a:pt x="4588" y="16419"/>
                  </a:lnTo>
                  <a:lnTo>
                    <a:pt x="4588" y="17204"/>
                  </a:lnTo>
                  <a:lnTo>
                    <a:pt x="4648" y="18532"/>
                  </a:lnTo>
                  <a:lnTo>
                    <a:pt x="4830" y="19860"/>
                  </a:lnTo>
                  <a:lnTo>
                    <a:pt x="5131" y="21127"/>
                  </a:lnTo>
                  <a:lnTo>
                    <a:pt x="5554" y="22455"/>
                  </a:lnTo>
                  <a:lnTo>
                    <a:pt x="6097" y="23663"/>
                  </a:lnTo>
                  <a:lnTo>
                    <a:pt x="6821" y="24870"/>
                  </a:lnTo>
                  <a:lnTo>
                    <a:pt x="7606" y="25956"/>
                  </a:lnTo>
                  <a:lnTo>
                    <a:pt x="8512" y="26982"/>
                  </a:lnTo>
                  <a:lnTo>
                    <a:pt x="9538" y="27948"/>
                  </a:lnTo>
                  <a:lnTo>
                    <a:pt x="10081" y="28431"/>
                  </a:lnTo>
                  <a:lnTo>
                    <a:pt x="10624" y="28854"/>
                  </a:lnTo>
                  <a:lnTo>
                    <a:pt x="11228" y="29216"/>
                  </a:lnTo>
                  <a:lnTo>
                    <a:pt x="11892" y="29578"/>
                  </a:lnTo>
                  <a:lnTo>
                    <a:pt x="12556" y="29940"/>
                  </a:lnTo>
                  <a:lnTo>
                    <a:pt x="13220" y="30242"/>
                  </a:lnTo>
                  <a:lnTo>
                    <a:pt x="13944" y="30544"/>
                  </a:lnTo>
                  <a:lnTo>
                    <a:pt x="14668" y="30785"/>
                  </a:lnTo>
                  <a:lnTo>
                    <a:pt x="15453" y="30966"/>
                  </a:lnTo>
                  <a:lnTo>
                    <a:pt x="16238" y="31147"/>
                  </a:lnTo>
                  <a:lnTo>
                    <a:pt x="17083" y="31328"/>
                  </a:lnTo>
                  <a:lnTo>
                    <a:pt x="17928" y="31389"/>
                  </a:lnTo>
                  <a:lnTo>
                    <a:pt x="18773" y="31449"/>
                  </a:lnTo>
                  <a:lnTo>
                    <a:pt x="19678" y="31509"/>
                  </a:lnTo>
                  <a:lnTo>
                    <a:pt x="21067" y="31449"/>
                  </a:lnTo>
                  <a:lnTo>
                    <a:pt x="22576" y="31328"/>
                  </a:lnTo>
                  <a:lnTo>
                    <a:pt x="22576" y="31328"/>
                  </a:lnTo>
                  <a:lnTo>
                    <a:pt x="22214" y="32113"/>
                  </a:lnTo>
                  <a:lnTo>
                    <a:pt x="21972" y="32898"/>
                  </a:lnTo>
                  <a:lnTo>
                    <a:pt x="21731" y="33803"/>
                  </a:lnTo>
                  <a:lnTo>
                    <a:pt x="21670" y="34286"/>
                  </a:lnTo>
                  <a:lnTo>
                    <a:pt x="21670" y="34829"/>
                  </a:lnTo>
                  <a:lnTo>
                    <a:pt x="21731" y="35855"/>
                  </a:lnTo>
                  <a:lnTo>
                    <a:pt x="21912" y="36761"/>
                  </a:lnTo>
                  <a:lnTo>
                    <a:pt x="22214" y="37606"/>
                  </a:lnTo>
                  <a:lnTo>
                    <a:pt x="22576" y="38391"/>
                  </a:lnTo>
                  <a:lnTo>
                    <a:pt x="22998" y="39115"/>
                  </a:lnTo>
                  <a:lnTo>
                    <a:pt x="23421" y="39779"/>
                  </a:lnTo>
                  <a:lnTo>
                    <a:pt x="24387" y="41047"/>
                  </a:lnTo>
                  <a:lnTo>
                    <a:pt x="22696" y="41167"/>
                  </a:lnTo>
                  <a:lnTo>
                    <a:pt x="20765" y="41348"/>
                  </a:lnTo>
                  <a:lnTo>
                    <a:pt x="18592" y="41590"/>
                  </a:lnTo>
                  <a:lnTo>
                    <a:pt x="16298" y="41952"/>
                  </a:lnTo>
                  <a:lnTo>
                    <a:pt x="15091" y="42193"/>
                  </a:lnTo>
                  <a:lnTo>
                    <a:pt x="13944" y="42435"/>
                  </a:lnTo>
                  <a:lnTo>
                    <a:pt x="12737" y="42797"/>
                  </a:lnTo>
                  <a:lnTo>
                    <a:pt x="11530" y="43159"/>
                  </a:lnTo>
                  <a:lnTo>
                    <a:pt x="10383" y="43582"/>
                  </a:lnTo>
                  <a:lnTo>
                    <a:pt x="9236" y="44065"/>
                  </a:lnTo>
                  <a:lnTo>
                    <a:pt x="8089" y="44608"/>
                  </a:lnTo>
                  <a:lnTo>
                    <a:pt x="7003" y="45211"/>
                  </a:lnTo>
                  <a:lnTo>
                    <a:pt x="6037" y="45815"/>
                  </a:lnTo>
                  <a:lnTo>
                    <a:pt x="5192" y="46479"/>
                  </a:lnTo>
                  <a:lnTo>
                    <a:pt x="4407" y="47143"/>
                  </a:lnTo>
                  <a:lnTo>
                    <a:pt x="3683" y="47867"/>
                  </a:lnTo>
                  <a:lnTo>
                    <a:pt x="3019" y="48531"/>
                  </a:lnTo>
                  <a:lnTo>
                    <a:pt x="2415" y="49256"/>
                  </a:lnTo>
                  <a:lnTo>
                    <a:pt x="1932" y="49980"/>
                  </a:lnTo>
                  <a:lnTo>
                    <a:pt x="1510" y="50765"/>
                  </a:lnTo>
                  <a:lnTo>
                    <a:pt x="1148" y="51489"/>
                  </a:lnTo>
                  <a:lnTo>
                    <a:pt x="785" y="52213"/>
                  </a:lnTo>
                  <a:lnTo>
                    <a:pt x="544" y="52938"/>
                  </a:lnTo>
                  <a:lnTo>
                    <a:pt x="363" y="53662"/>
                  </a:lnTo>
                  <a:lnTo>
                    <a:pt x="182" y="54326"/>
                  </a:lnTo>
                  <a:lnTo>
                    <a:pt x="121" y="55050"/>
                  </a:lnTo>
                  <a:lnTo>
                    <a:pt x="61" y="55714"/>
                  </a:lnTo>
                  <a:lnTo>
                    <a:pt x="1" y="56318"/>
                  </a:lnTo>
                  <a:lnTo>
                    <a:pt x="61" y="56982"/>
                  </a:lnTo>
                  <a:lnTo>
                    <a:pt x="61" y="57586"/>
                  </a:lnTo>
                  <a:lnTo>
                    <a:pt x="182" y="58189"/>
                  </a:lnTo>
                  <a:lnTo>
                    <a:pt x="302" y="58793"/>
                  </a:lnTo>
                  <a:lnTo>
                    <a:pt x="484" y="59396"/>
                  </a:lnTo>
                  <a:lnTo>
                    <a:pt x="665" y="60000"/>
                  </a:lnTo>
                  <a:lnTo>
                    <a:pt x="906" y="60604"/>
                  </a:lnTo>
                  <a:lnTo>
                    <a:pt x="1208" y="61207"/>
                  </a:lnTo>
                  <a:lnTo>
                    <a:pt x="1510" y="61750"/>
                  </a:lnTo>
                  <a:lnTo>
                    <a:pt x="1872" y="62354"/>
                  </a:lnTo>
                  <a:lnTo>
                    <a:pt x="2294" y="62897"/>
                  </a:lnTo>
                  <a:lnTo>
                    <a:pt x="2717" y="63380"/>
                  </a:lnTo>
                  <a:lnTo>
                    <a:pt x="3200" y="63923"/>
                  </a:lnTo>
                  <a:lnTo>
                    <a:pt x="3683" y="64406"/>
                  </a:lnTo>
                  <a:lnTo>
                    <a:pt x="4286" y="64889"/>
                  </a:lnTo>
                  <a:lnTo>
                    <a:pt x="4830" y="65372"/>
                  </a:lnTo>
                  <a:lnTo>
                    <a:pt x="5494" y="65795"/>
                  </a:lnTo>
                  <a:lnTo>
                    <a:pt x="6158" y="66217"/>
                  </a:lnTo>
                  <a:lnTo>
                    <a:pt x="6821" y="66640"/>
                  </a:lnTo>
                  <a:lnTo>
                    <a:pt x="7606" y="67002"/>
                  </a:lnTo>
                  <a:lnTo>
                    <a:pt x="8391" y="67364"/>
                  </a:lnTo>
                  <a:lnTo>
                    <a:pt x="9176" y="67666"/>
                  </a:lnTo>
                  <a:lnTo>
                    <a:pt x="10021" y="67968"/>
                  </a:lnTo>
                  <a:lnTo>
                    <a:pt x="10926" y="68269"/>
                  </a:lnTo>
                  <a:lnTo>
                    <a:pt x="11892" y="68511"/>
                  </a:lnTo>
                  <a:lnTo>
                    <a:pt x="12858" y="68692"/>
                  </a:lnTo>
                  <a:lnTo>
                    <a:pt x="13884" y="68873"/>
                  </a:lnTo>
                  <a:lnTo>
                    <a:pt x="14970" y="69054"/>
                  </a:lnTo>
                  <a:lnTo>
                    <a:pt x="16057" y="69175"/>
                  </a:lnTo>
                  <a:lnTo>
                    <a:pt x="17204" y="69235"/>
                  </a:lnTo>
                  <a:lnTo>
                    <a:pt x="18350" y="69296"/>
                  </a:lnTo>
                  <a:lnTo>
                    <a:pt x="19558" y="69356"/>
                  </a:lnTo>
                  <a:lnTo>
                    <a:pt x="21006" y="69296"/>
                  </a:lnTo>
                  <a:lnTo>
                    <a:pt x="22395" y="69235"/>
                  </a:lnTo>
                  <a:lnTo>
                    <a:pt x="23783" y="69115"/>
                  </a:lnTo>
                  <a:lnTo>
                    <a:pt x="25111" y="68933"/>
                  </a:lnTo>
                  <a:lnTo>
                    <a:pt x="26379" y="68752"/>
                  </a:lnTo>
                  <a:lnTo>
                    <a:pt x="27586" y="68451"/>
                  </a:lnTo>
                  <a:lnTo>
                    <a:pt x="28793" y="68209"/>
                  </a:lnTo>
                  <a:lnTo>
                    <a:pt x="29940" y="67847"/>
                  </a:lnTo>
                  <a:lnTo>
                    <a:pt x="31026" y="67485"/>
                  </a:lnTo>
                  <a:lnTo>
                    <a:pt x="32052" y="67062"/>
                  </a:lnTo>
                  <a:lnTo>
                    <a:pt x="33079" y="66640"/>
                  </a:lnTo>
                  <a:lnTo>
                    <a:pt x="34044" y="66157"/>
                  </a:lnTo>
                  <a:lnTo>
                    <a:pt x="34950" y="65614"/>
                  </a:lnTo>
                  <a:lnTo>
                    <a:pt x="35795" y="65131"/>
                  </a:lnTo>
                  <a:lnTo>
                    <a:pt x="36640" y="64527"/>
                  </a:lnTo>
                  <a:lnTo>
                    <a:pt x="37425" y="63923"/>
                  </a:lnTo>
                  <a:lnTo>
                    <a:pt x="38149" y="63320"/>
                  </a:lnTo>
                  <a:lnTo>
                    <a:pt x="38813" y="62656"/>
                  </a:lnTo>
                  <a:lnTo>
                    <a:pt x="39477" y="62052"/>
                  </a:lnTo>
                  <a:lnTo>
                    <a:pt x="40081" y="61328"/>
                  </a:lnTo>
                  <a:lnTo>
                    <a:pt x="40624" y="60664"/>
                  </a:lnTo>
                  <a:lnTo>
                    <a:pt x="41107" y="59940"/>
                  </a:lnTo>
                  <a:lnTo>
                    <a:pt x="41529" y="59155"/>
                  </a:lnTo>
                  <a:lnTo>
                    <a:pt x="41952" y="58431"/>
                  </a:lnTo>
                  <a:lnTo>
                    <a:pt x="42314" y="57646"/>
                  </a:lnTo>
                  <a:lnTo>
                    <a:pt x="42616" y="56922"/>
                  </a:lnTo>
                  <a:lnTo>
                    <a:pt x="42917" y="56137"/>
                  </a:lnTo>
                  <a:lnTo>
                    <a:pt x="43099" y="55352"/>
                  </a:lnTo>
                  <a:lnTo>
                    <a:pt x="43280" y="54567"/>
                  </a:lnTo>
                  <a:lnTo>
                    <a:pt x="43400" y="53722"/>
                  </a:lnTo>
                  <a:lnTo>
                    <a:pt x="43461" y="52938"/>
                  </a:lnTo>
                  <a:lnTo>
                    <a:pt x="43521" y="52153"/>
                  </a:lnTo>
                  <a:lnTo>
                    <a:pt x="43461" y="51006"/>
                  </a:lnTo>
                  <a:lnTo>
                    <a:pt x="43340" y="49920"/>
                  </a:lnTo>
                  <a:lnTo>
                    <a:pt x="43159" y="48894"/>
                  </a:lnTo>
                  <a:lnTo>
                    <a:pt x="42857" y="47988"/>
                  </a:lnTo>
                  <a:lnTo>
                    <a:pt x="42555" y="47083"/>
                  </a:lnTo>
                  <a:lnTo>
                    <a:pt x="42133" y="46238"/>
                  </a:lnTo>
                  <a:lnTo>
                    <a:pt x="41710" y="45453"/>
                  </a:lnTo>
                  <a:lnTo>
                    <a:pt x="41167" y="44668"/>
                  </a:lnTo>
                  <a:lnTo>
                    <a:pt x="40624" y="43944"/>
                  </a:lnTo>
                  <a:lnTo>
                    <a:pt x="40020" y="43280"/>
                  </a:lnTo>
                  <a:lnTo>
                    <a:pt x="39417" y="42556"/>
                  </a:lnTo>
                  <a:lnTo>
                    <a:pt x="38753" y="41952"/>
                  </a:lnTo>
                  <a:lnTo>
                    <a:pt x="37364" y="40684"/>
                  </a:lnTo>
                  <a:lnTo>
                    <a:pt x="35855" y="39417"/>
                  </a:lnTo>
                  <a:lnTo>
                    <a:pt x="32596" y="36882"/>
                  </a:lnTo>
                  <a:lnTo>
                    <a:pt x="31811" y="36157"/>
                  </a:lnTo>
                  <a:lnTo>
                    <a:pt x="31388" y="35795"/>
                  </a:lnTo>
                  <a:lnTo>
                    <a:pt x="31026" y="35373"/>
                  </a:lnTo>
                  <a:lnTo>
                    <a:pt x="30725" y="34829"/>
                  </a:lnTo>
                  <a:lnTo>
                    <a:pt x="30423" y="34286"/>
                  </a:lnTo>
                  <a:lnTo>
                    <a:pt x="30302" y="33682"/>
                  </a:lnTo>
                  <a:lnTo>
                    <a:pt x="30242" y="32958"/>
                  </a:lnTo>
                  <a:lnTo>
                    <a:pt x="30302" y="32234"/>
                  </a:lnTo>
                  <a:lnTo>
                    <a:pt x="30423" y="31570"/>
                  </a:lnTo>
                  <a:lnTo>
                    <a:pt x="30725" y="30966"/>
                  </a:lnTo>
                  <a:lnTo>
                    <a:pt x="31026" y="30423"/>
                  </a:lnTo>
                  <a:lnTo>
                    <a:pt x="31449" y="29880"/>
                  </a:lnTo>
                  <a:lnTo>
                    <a:pt x="31871" y="29397"/>
                  </a:lnTo>
                  <a:lnTo>
                    <a:pt x="32777" y="28491"/>
                  </a:lnTo>
                  <a:lnTo>
                    <a:pt x="34165" y="27345"/>
                  </a:lnTo>
                  <a:lnTo>
                    <a:pt x="35553" y="26137"/>
                  </a:lnTo>
                  <a:lnTo>
                    <a:pt x="36217" y="25534"/>
                  </a:lnTo>
                  <a:lnTo>
                    <a:pt x="36881" y="24870"/>
                  </a:lnTo>
                  <a:lnTo>
                    <a:pt x="37485" y="24145"/>
                  </a:lnTo>
                  <a:lnTo>
                    <a:pt x="38028" y="23421"/>
                  </a:lnTo>
                  <a:lnTo>
                    <a:pt x="38511" y="22636"/>
                  </a:lnTo>
                  <a:lnTo>
                    <a:pt x="38994" y="21852"/>
                  </a:lnTo>
                  <a:lnTo>
                    <a:pt x="39417" y="20946"/>
                  </a:lnTo>
                  <a:lnTo>
                    <a:pt x="39718" y="19980"/>
                  </a:lnTo>
                  <a:lnTo>
                    <a:pt x="40020" y="19015"/>
                  </a:lnTo>
                  <a:lnTo>
                    <a:pt x="40262" y="17928"/>
                  </a:lnTo>
                  <a:lnTo>
                    <a:pt x="40382" y="16781"/>
                  </a:lnTo>
                  <a:lnTo>
                    <a:pt x="40382" y="15574"/>
                  </a:lnTo>
                  <a:lnTo>
                    <a:pt x="40382" y="14307"/>
                  </a:lnTo>
                  <a:lnTo>
                    <a:pt x="40201" y="13099"/>
                  </a:lnTo>
                  <a:lnTo>
                    <a:pt x="39960" y="12013"/>
                  </a:lnTo>
                  <a:lnTo>
                    <a:pt x="39718" y="10987"/>
                  </a:lnTo>
                  <a:lnTo>
                    <a:pt x="39356" y="10021"/>
                  </a:lnTo>
                  <a:lnTo>
                    <a:pt x="38934" y="9115"/>
                  </a:lnTo>
                  <a:lnTo>
                    <a:pt x="38451" y="8270"/>
                  </a:lnTo>
                  <a:lnTo>
                    <a:pt x="37968" y="7486"/>
                  </a:lnTo>
                  <a:lnTo>
                    <a:pt x="37425" y="6761"/>
                  </a:lnTo>
                  <a:lnTo>
                    <a:pt x="36881" y="6097"/>
                  </a:lnTo>
                  <a:lnTo>
                    <a:pt x="36398" y="5494"/>
                  </a:lnTo>
                  <a:lnTo>
                    <a:pt x="35855" y="4951"/>
                  </a:lnTo>
                  <a:lnTo>
                    <a:pt x="34829" y="4045"/>
                  </a:lnTo>
                  <a:lnTo>
                    <a:pt x="33924" y="3260"/>
                  </a:lnTo>
                  <a:lnTo>
                    <a:pt x="39598" y="3260"/>
                  </a:lnTo>
                  <a:lnTo>
                    <a:pt x="45392" y="1"/>
                  </a:lnTo>
                  <a:close/>
                </a:path>
              </a:pathLst>
            </a:custGeom>
            <a:solidFill>
              <a:srgbClr val="0079C1"/>
            </a:solidFill>
            <a:ln>
              <a:noFill/>
            </a:ln>
          </p:spPr>
          <p:txBody>
            <a:bodyPr lIns="91425" tIns="91425" rIns="91425" bIns="91425" anchor="ctr" anchorCtr="0">
              <a:noAutofit/>
            </a:bodyPr>
            <a:lstStyle/>
            <a:p>
              <a:pPr lvl="0" rtl="0">
                <a:spcBef>
                  <a:spcPts val="0"/>
                </a:spcBef>
                <a:buNone/>
              </a:pPr>
              <a:endParaRPr/>
            </a:p>
          </p:txBody>
        </p:sp>
        <p:sp>
          <p:nvSpPr>
            <p:cNvPr id="288" name="Shape 288"/>
            <p:cNvSpPr/>
            <p:nvPr/>
          </p:nvSpPr>
          <p:spPr>
            <a:xfrm>
              <a:off x="4736525" y="2360250"/>
              <a:ext cx="496500" cy="647400"/>
            </a:xfrm>
            <a:custGeom>
              <a:avLst/>
              <a:gdLst/>
              <a:ahLst/>
              <a:cxnLst/>
              <a:rect l="0" t="0" r="0" b="0"/>
              <a:pathLst>
                <a:path w="19860" h="25896" fill="none" extrusionOk="0">
                  <a:moveTo>
                    <a:pt x="17566" y="23361"/>
                  </a:moveTo>
                  <a:lnTo>
                    <a:pt x="17566" y="23361"/>
                  </a:lnTo>
                  <a:lnTo>
                    <a:pt x="17928" y="22999"/>
                  </a:lnTo>
                  <a:lnTo>
                    <a:pt x="18290" y="22576"/>
                  </a:lnTo>
                  <a:lnTo>
                    <a:pt x="18532" y="22154"/>
                  </a:lnTo>
                  <a:lnTo>
                    <a:pt x="18833" y="21671"/>
                  </a:lnTo>
                  <a:lnTo>
                    <a:pt x="19196" y="20765"/>
                  </a:lnTo>
                  <a:lnTo>
                    <a:pt x="19497" y="19860"/>
                  </a:lnTo>
                  <a:lnTo>
                    <a:pt x="19679" y="19015"/>
                  </a:lnTo>
                  <a:lnTo>
                    <a:pt x="19799" y="18170"/>
                  </a:lnTo>
                  <a:lnTo>
                    <a:pt x="19860" y="17385"/>
                  </a:lnTo>
                  <a:lnTo>
                    <a:pt x="19860" y="16721"/>
                  </a:lnTo>
                  <a:lnTo>
                    <a:pt x="19860" y="16721"/>
                  </a:lnTo>
                  <a:lnTo>
                    <a:pt x="19799" y="15453"/>
                  </a:lnTo>
                  <a:lnTo>
                    <a:pt x="19679" y="14126"/>
                  </a:lnTo>
                  <a:lnTo>
                    <a:pt x="19437" y="12737"/>
                  </a:lnTo>
                  <a:lnTo>
                    <a:pt x="19135" y="11349"/>
                  </a:lnTo>
                  <a:lnTo>
                    <a:pt x="18713" y="9961"/>
                  </a:lnTo>
                  <a:lnTo>
                    <a:pt x="18230" y="8572"/>
                  </a:lnTo>
                  <a:lnTo>
                    <a:pt x="17626" y="7184"/>
                  </a:lnTo>
                  <a:lnTo>
                    <a:pt x="16962" y="5916"/>
                  </a:lnTo>
                  <a:lnTo>
                    <a:pt x="16178" y="4709"/>
                  </a:lnTo>
                  <a:lnTo>
                    <a:pt x="15333" y="3562"/>
                  </a:lnTo>
                  <a:lnTo>
                    <a:pt x="14850" y="3019"/>
                  </a:lnTo>
                  <a:lnTo>
                    <a:pt x="14367" y="2536"/>
                  </a:lnTo>
                  <a:lnTo>
                    <a:pt x="13884" y="2114"/>
                  </a:lnTo>
                  <a:lnTo>
                    <a:pt x="13341" y="1691"/>
                  </a:lnTo>
                  <a:lnTo>
                    <a:pt x="12797" y="1329"/>
                  </a:lnTo>
                  <a:lnTo>
                    <a:pt x="12254" y="967"/>
                  </a:lnTo>
                  <a:lnTo>
                    <a:pt x="11651" y="665"/>
                  </a:lnTo>
                  <a:lnTo>
                    <a:pt x="11047" y="424"/>
                  </a:lnTo>
                  <a:lnTo>
                    <a:pt x="10383" y="242"/>
                  </a:lnTo>
                  <a:lnTo>
                    <a:pt x="9779" y="122"/>
                  </a:lnTo>
                  <a:lnTo>
                    <a:pt x="9055" y="1"/>
                  </a:lnTo>
                  <a:lnTo>
                    <a:pt x="8391" y="1"/>
                  </a:lnTo>
                  <a:lnTo>
                    <a:pt x="8391" y="1"/>
                  </a:lnTo>
                  <a:lnTo>
                    <a:pt x="7486" y="61"/>
                  </a:lnTo>
                  <a:lnTo>
                    <a:pt x="6580" y="182"/>
                  </a:lnTo>
                  <a:lnTo>
                    <a:pt x="5735" y="484"/>
                  </a:lnTo>
                  <a:lnTo>
                    <a:pt x="4830" y="786"/>
                  </a:lnTo>
                  <a:lnTo>
                    <a:pt x="4045" y="1269"/>
                  </a:lnTo>
                  <a:lnTo>
                    <a:pt x="3260" y="1751"/>
                  </a:lnTo>
                  <a:lnTo>
                    <a:pt x="2596" y="2355"/>
                  </a:lnTo>
                  <a:lnTo>
                    <a:pt x="1993" y="3019"/>
                  </a:lnTo>
                  <a:lnTo>
                    <a:pt x="1993" y="3019"/>
                  </a:lnTo>
                  <a:lnTo>
                    <a:pt x="1510" y="3743"/>
                  </a:lnTo>
                  <a:lnTo>
                    <a:pt x="1027" y="4528"/>
                  </a:lnTo>
                  <a:lnTo>
                    <a:pt x="725" y="5373"/>
                  </a:lnTo>
                  <a:lnTo>
                    <a:pt x="423" y="6218"/>
                  </a:lnTo>
                  <a:lnTo>
                    <a:pt x="242" y="7063"/>
                  </a:lnTo>
                  <a:lnTo>
                    <a:pt x="122" y="7969"/>
                  </a:lnTo>
                  <a:lnTo>
                    <a:pt x="61" y="8814"/>
                  </a:lnTo>
                  <a:lnTo>
                    <a:pt x="1" y="9719"/>
                  </a:lnTo>
                  <a:lnTo>
                    <a:pt x="1" y="9719"/>
                  </a:lnTo>
                  <a:lnTo>
                    <a:pt x="61" y="10926"/>
                  </a:lnTo>
                  <a:lnTo>
                    <a:pt x="182" y="12194"/>
                  </a:lnTo>
                  <a:lnTo>
                    <a:pt x="363" y="13462"/>
                  </a:lnTo>
                  <a:lnTo>
                    <a:pt x="665" y="14850"/>
                  </a:lnTo>
                  <a:lnTo>
                    <a:pt x="1087" y="16178"/>
                  </a:lnTo>
                  <a:lnTo>
                    <a:pt x="1570" y="17506"/>
                  </a:lnTo>
                  <a:lnTo>
                    <a:pt x="2113" y="18834"/>
                  </a:lnTo>
                  <a:lnTo>
                    <a:pt x="2777" y="20101"/>
                  </a:lnTo>
                  <a:lnTo>
                    <a:pt x="3502" y="21308"/>
                  </a:lnTo>
                  <a:lnTo>
                    <a:pt x="4347" y="22395"/>
                  </a:lnTo>
                  <a:lnTo>
                    <a:pt x="4830" y="22938"/>
                  </a:lnTo>
                  <a:lnTo>
                    <a:pt x="5252" y="23421"/>
                  </a:lnTo>
                  <a:lnTo>
                    <a:pt x="5795" y="23844"/>
                  </a:lnTo>
                  <a:lnTo>
                    <a:pt x="6278" y="24266"/>
                  </a:lnTo>
                  <a:lnTo>
                    <a:pt x="6882" y="24628"/>
                  </a:lnTo>
                  <a:lnTo>
                    <a:pt x="7425" y="24930"/>
                  </a:lnTo>
                  <a:lnTo>
                    <a:pt x="8029" y="25232"/>
                  </a:lnTo>
                  <a:lnTo>
                    <a:pt x="8632" y="25473"/>
                  </a:lnTo>
                  <a:lnTo>
                    <a:pt x="9296" y="25654"/>
                  </a:lnTo>
                  <a:lnTo>
                    <a:pt x="9960" y="25836"/>
                  </a:lnTo>
                  <a:lnTo>
                    <a:pt x="10685" y="25896"/>
                  </a:lnTo>
                  <a:lnTo>
                    <a:pt x="11409" y="25896"/>
                  </a:lnTo>
                  <a:lnTo>
                    <a:pt x="11409" y="25896"/>
                  </a:lnTo>
                  <a:lnTo>
                    <a:pt x="12254" y="25896"/>
                  </a:lnTo>
                  <a:lnTo>
                    <a:pt x="13099" y="25715"/>
                  </a:lnTo>
                  <a:lnTo>
                    <a:pt x="13944" y="25473"/>
                  </a:lnTo>
                  <a:lnTo>
                    <a:pt x="14789" y="25172"/>
                  </a:lnTo>
                  <a:lnTo>
                    <a:pt x="15574" y="24809"/>
                  </a:lnTo>
                  <a:lnTo>
                    <a:pt x="16298" y="24387"/>
                  </a:lnTo>
                  <a:lnTo>
                    <a:pt x="16962" y="23904"/>
                  </a:lnTo>
                  <a:lnTo>
                    <a:pt x="17566" y="23361"/>
                  </a:lnTo>
                </a:path>
              </a:pathLst>
            </a:custGeom>
            <a:noFill/>
            <a:ln>
              <a:noFill/>
            </a:ln>
          </p:spPr>
          <p:txBody>
            <a:bodyPr lIns="91425" tIns="91425" rIns="91425" bIns="91425" anchor="ctr" anchorCtr="0">
              <a:noAutofit/>
            </a:bodyPr>
            <a:lstStyle/>
            <a:p>
              <a:pPr lvl="0" rtl="0">
                <a:spcBef>
                  <a:spcPts val="0"/>
                </a:spcBef>
                <a:buNone/>
              </a:pPr>
              <a:endParaRPr/>
            </a:p>
          </p:txBody>
        </p:sp>
        <p:sp>
          <p:nvSpPr>
            <p:cNvPr id="289" name="Shape 289"/>
            <p:cNvSpPr/>
            <p:nvPr/>
          </p:nvSpPr>
          <p:spPr>
            <a:xfrm>
              <a:off x="4623350" y="3374325"/>
              <a:ext cx="734925" cy="547800"/>
            </a:xfrm>
            <a:custGeom>
              <a:avLst/>
              <a:gdLst/>
              <a:ahLst/>
              <a:cxnLst/>
              <a:rect l="0" t="0" r="0" b="0"/>
              <a:pathLst>
                <a:path w="29397" h="21912" fill="none" extrusionOk="0">
                  <a:moveTo>
                    <a:pt x="19437" y="121"/>
                  </a:moveTo>
                  <a:lnTo>
                    <a:pt x="19437" y="121"/>
                  </a:lnTo>
                  <a:lnTo>
                    <a:pt x="18471" y="1"/>
                  </a:lnTo>
                  <a:lnTo>
                    <a:pt x="17385" y="1"/>
                  </a:lnTo>
                  <a:lnTo>
                    <a:pt x="17385" y="1"/>
                  </a:lnTo>
                  <a:lnTo>
                    <a:pt x="16057" y="61"/>
                  </a:lnTo>
                  <a:lnTo>
                    <a:pt x="14970" y="121"/>
                  </a:lnTo>
                  <a:lnTo>
                    <a:pt x="13703" y="242"/>
                  </a:lnTo>
                  <a:lnTo>
                    <a:pt x="12314" y="423"/>
                  </a:lnTo>
                  <a:lnTo>
                    <a:pt x="10805" y="725"/>
                  </a:lnTo>
                  <a:lnTo>
                    <a:pt x="9296" y="1027"/>
                  </a:lnTo>
                  <a:lnTo>
                    <a:pt x="7787" y="1449"/>
                  </a:lnTo>
                  <a:lnTo>
                    <a:pt x="7787" y="1449"/>
                  </a:lnTo>
                  <a:lnTo>
                    <a:pt x="6882" y="1812"/>
                  </a:lnTo>
                  <a:lnTo>
                    <a:pt x="5735" y="2355"/>
                  </a:lnTo>
                  <a:lnTo>
                    <a:pt x="5131" y="2657"/>
                  </a:lnTo>
                  <a:lnTo>
                    <a:pt x="4467" y="3019"/>
                  </a:lnTo>
                  <a:lnTo>
                    <a:pt x="3803" y="3502"/>
                  </a:lnTo>
                  <a:lnTo>
                    <a:pt x="3139" y="3985"/>
                  </a:lnTo>
                  <a:lnTo>
                    <a:pt x="2536" y="4588"/>
                  </a:lnTo>
                  <a:lnTo>
                    <a:pt x="1932" y="5192"/>
                  </a:lnTo>
                  <a:lnTo>
                    <a:pt x="1389" y="5916"/>
                  </a:lnTo>
                  <a:lnTo>
                    <a:pt x="906" y="6761"/>
                  </a:lnTo>
                  <a:lnTo>
                    <a:pt x="544" y="7606"/>
                  </a:lnTo>
                  <a:lnTo>
                    <a:pt x="242" y="8632"/>
                  </a:lnTo>
                  <a:lnTo>
                    <a:pt x="61" y="9659"/>
                  </a:lnTo>
                  <a:lnTo>
                    <a:pt x="1" y="10805"/>
                  </a:lnTo>
                  <a:lnTo>
                    <a:pt x="1" y="10805"/>
                  </a:lnTo>
                  <a:lnTo>
                    <a:pt x="1" y="11409"/>
                  </a:lnTo>
                  <a:lnTo>
                    <a:pt x="61" y="12013"/>
                  </a:lnTo>
                  <a:lnTo>
                    <a:pt x="182" y="12616"/>
                  </a:lnTo>
                  <a:lnTo>
                    <a:pt x="303" y="13159"/>
                  </a:lnTo>
                  <a:lnTo>
                    <a:pt x="423" y="13703"/>
                  </a:lnTo>
                  <a:lnTo>
                    <a:pt x="665" y="14246"/>
                  </a:lnTo>
                  <a:lnTo>
                    <a:pt x="1148" y="15272"/>
                  </a:lnTo>
                  <a:lnTo>
                    <a:pt x="1751" y="16298"/>
                  </a:lnTo>
                  <a:lnTo>
                    <a:pt x="2476" y="17204"/>
                  </a:lnTo>
                  <a:lnTo>
                    <a:pt x="3381" y="18049"/>
                  </a:lnTo>
                  <a:lnTo>
                    <a:pt x="4347" y="18833"/>
                  </a:lnTo>
                  <a:lnTo>
                    <a:pt x="5433" y="19497"/>
                  </a:lnTo>
                  <a:lnTo>
                    <a:pt x="6640" y="20101"/>
                  </a:lnTo>
                  <a:lnTo>
                    <a:pt x="7968" y="20644"/>
                  </a:lnTo>
                  <a:lnTo>
                    <a:pt x="9417" y="21127"/>
                  </a:lnTo>
                  <a:lnTo>
                    <a:pt x="10926" y="21489"/>
                  </a:lnTo>
                  <a:lnTo>
                    <a:pt x="12495" y="21731"/>
                  </a:lnTo>
                  <a:lnTo>
                    <a:pt x="14246" y="21851"/>
                  </a:lnTo>
                  <a:lnTo>
                    <a:pt x="15996" y="21912"/>
                  </a:lnTo>
                  <a:lnTo>
                    <a:pt x="15996" y="21912"/>
                  </a:lnTo>
                  <a:lnTo>
                    <a:pt x="17566" y="21912"/>
                  </a:lnTo>
                  <a:lnTo>
                    <a:pt x="19075" y="21731"/>
                  </a:lnTo>
                  <a:lnTo>
                    <a:pt x="20463" y="21489"/>
                  </a:lnTo>
                  <a:lnTo>
                    <a:pt x="21791" y="21187"/>
                  </a:lnTo>
                  <a:lnTo>
                    <a:pt x="22998" y="20765"/>
                  </a:lnTo>
                  <a:lnTo>
                    <a:pt x="24085" y="20282"/>
                  </a:lnTo>
                  <a:lnTo>
                    <a:pt x="25051" y="19739"/>
                  </a:lnTo>
                  <a:lnTo>
                    <a:pt x="25956" y="19135"/>
                  </a:lnTo>
                  <a:lnTo>
                    <a:pt x="26741" y="18471"/>
                  </a:lnTo>
                  <a:lnTo>
                    <a:pt x="27465" y="17687"/>
                  </a:lnTo>
                  <a:lnTo>
                    <a:pt x="28008" y="16902"/>
                  </a:lnTo>
                  <a:lnTo>
                    <a:pt x="28491" y="15996"/>
                  </a:lnTo>
                  <a:lnTo>
                    <a:pt x="28914" y="15091"/>
                  </a:lnTo>
                  <a:lnTo>
                    <a:pt x="29155" y="14125"/>
                  </a:lnTo>
                  <a:lnTo>
                    <a:pt x="29336" y="13159"/>
                  </a:lnTo>
                  <a:lnTo>
                    <a:pt x="29397" y="12133"/>
                  </a:lnTo>
                  <a:lnTo>
                    <a:pt x="29397" y="12133"/>
                  </a:lnTo>
                  <a:lnTo>
                    <a:pt x="29336" y="11288"/>
                  </a:lnTo>
                  <a:lnTo>
                    <a:pt x="29216" y="10443"/>
                  </a:lnTo>
                  <a:lnTo>
                    <a:pt x="29034" y="9719"/>
                  </a:lnTo>
                  <a:lnTo>
                    <a:pt x="28793" y="8934"/>
                  </a:lnTo>
                  <a:lnTo>
                    <a:pt x="28491" y="8270"/>
                  </a:lnTo>
                  <a:lnTo>
                    <a:pt x="28069" y="7546"/>
                  </a:lnTo>
                  <a:lnTo>
                    <a:pt x="27586" y="6882"/>
                  </a:lnTo>
                  <a:lnTo>
                    <a:pt x="26982" y="6218"/>
                  </a:lnTo>
                  <a:lnTo>
                    <a:pt x="26379" y="5494"/>
                  </a:lnTo>
                  <a:lnTo>
                    <a:pt x="25654" y="4830"/>
                  </a:lnTo>
                  <a:lnTo>
                    <a:pt x="24809" y="4105"/>
                  </a:lnTo>
                  <a:lnTo>
                    <a:pt x="23904" y="3381"/>
                  </a:lnTo>
                  <a:lnTo>
                    <a:pt x="21851" y="1812"/>
                  </a:lnTo>
                  <a:lnTo>
                    <a:pt x="19437" y="121"/>
                  </a:lnTo>
                </a:path>
              </a:pathLst>
            </a:custGeom>
            <a:noFill/>
            <a:ln>
              <a:noFill/>
            </a:ln>
          </p:spPr>
          <p:txBody>
            <a:bodyPr lIns="91425" tIns="91425" rIns="91425" bIns="91425" anchor="ctr" anchorCtr="0">
              <a:noAutofit/>
            </a:bodyPr>
            <a:lstStyle/>
            <a:p>
              <a:pPr lvl="0" rtl="0">
                <a:spcBef>
                  <a:spcPts val="0"/>
                </a:spcBef>
                <a:buNone/>
              </a:pPr>
              <a:endParaRPr/>
            </a:p>
          </p:txBody>
        </p:sp>
        <p:sp>
          <p:nvSpPr>
            <p:cNvPr id="290" name="Shape 290"/>
            <p:cNvSpPr/>
            <p:nvPr/>
          </p:nvSpPr>
          <p:spPr>
            <a:xfrm>
              <a:off x="4422650" y="2284800"/>
              <a:ext cx="1134825" cy="1733900"/>
            </a:xfrm>
            <a:custGeom>
              <a:avLst/>
              <a:gdLst/>
              <a:ahLst/>
              <a:cxnLst/>
              <a:rect l="0" t="0" r="0" b="0"/>
              <a:pathLst>
                <a:path w="45393" h="69356" fill="none" extrusionOk="0">
                  <a:moveTo>
                    <a:pt x="33924" y="3260"/>
                  </a:moveTo>
                  <a:lnTo>
                    <a:pt x="33924" y="3260"/>
                  </a:lnTo>
                  <a:lnTo>
                    <a:pt x="34829" y="4045"/>
                  </a:lnTo>
                  <a:lnTo>
                    <a:pt x="35855" y="4951"/>
                  </a:lnTo>
                  <a:lnTo>
                    <a:pt x="36398" y="5494"/>
                  </a:lnTo>
                  <a:lnTo>
                    <a:pt x="36881" y="6097"/>
                  </a:lnTo>
                  <a:lnTo>
                    <a:pt x="37425" y="6761"/>
                  </a:lnTo>
                  <a:lnTo>
                    <a:pt x="37968" y="7486"/>
                  </a:lnTo>
                  <a:lnTo>
                    <a:pt x="38451" y="8270"/>
                  </a:lnTo>
                  <a:lnTo>
                    <a:pt x="38934" y="9115"/>
                  </a:lnTo>
                  <a:lnTo>
                    <a:pt x="39356" y="10021"/>
                  </a:lnTo>
                  <a:lnTo>
                    <a:pt x="39718" y="10987"/>
                  </a:lnTo>
                  <a:lnTo>
                    <a:pt x="39960" y="12013"/>
                  </a:lnTo>
                  <a:lnTo>
                    <a:pt x="40201" y="13099"/>
                  </a:lnTo>
                  <a:lnTo>
                    <a:pt x="40382" y="14307"/>
                  </a:lnTo>
                  <a:lnTo>
                    <a:pt x="40382" y="15574"/>
                  </a:lnTo>
                  <a:lnTo>
                    <a:pt x="40382" y="15574"/>
                  </a:lnTo>
                  <a:lnTo>
                    <a:pt x="40382" y="16781"/>
                  </a:lnTo>
                  <a:lnTo>
                    <a:pt x="40262" y="17928"/>
                  </a:lnTo>
                  <a:lnTo>
                    <a:pt x="40020" y="19015"/>
                  </a:lnTo>
                  <a:lnTo>
                    <a:pt x="39718" y="19980"/>
                  </a:lnTo>
                  <a:lnTo>
                    <a:pt x="39417" y="20946"/>
                  </a:lnTo>
                  <a:lnTo>
                    <a:pt x="38994" y="21852"/>
                  </a:lnTo>
                  <a:lnTo>
                    <a:pt x="38511" y="22636"/>
                  </a:lnTo>
                  <a:lnTo>
                    <a:pt x="38028" y="23421"/>
                  </a:lnTo>
                  <a:lnTo>
                    <a:pt x="37485" y="24145"/>
                  </a:lnTo>
                  <a:lnTo>
                    <a:pt x="36881" y="24870"/>
                  </a:lnTo>
                  <a:lnTo>
                    <a:pt x="36217" y="25534"/>
                  </a:lnTo>
                  <a:lnTo>
                    <a:pt x="35553" y="26137"/>
                  </a:lnTo>
                  <a:lnTo>
                    <a:pt x="34165" y="27345"/>
                  </a:lnTo>
                  <a:lnTo>
                    <a:pt x="32777" y="28491"/>
                  </a:lnTo>
                  <a:lnTo>
                    <a:pt x="32777" y="28491"/>
                  </a:lnTo>
                  <a:lnTo>
                    <a:pt x="31871" y="29397"/>
                  </a:lnTo>
                  <a:lnTo>
                    <a:pt x="31449" y="29880"/>
                  </a:lnTo>
                  <a:lnTo>
                    <a:pt x="31026" y="30423"/>
                  </a:lnTo>
                  <a:lnTo>
                    <a:pt x="30725" y="30966"/>
                  </a:lnTo>
                  <a:lnTo>
                    <a:pt x="30423" y="31570"/>
                  </a:lnTo>
                  <a:lnTo>
                    <a:pt x="30302" y="32234"/>
                  </a:lnTo>
                  <a:lnTo>
                    <a:pt x="30242" y="32958"/>
                  </a:lnTo>
                  <a:lnTo>
                    <a:pt x="30242" y="32958"/>
                  </a:lnTo>
                  <a:lnTo>
                    <a:pt x="30302" y="33682"/>
                  </a:lnTo>
                  <a:lnTo>
                    <a:pt x="30423" y="34286"/>
                  </a:lnTo>
                  <a:lnTo>
                    <a:pt x="30725" y="34829"/>
                  </a:lnTo>
                  <a:lnTo>
                    <a:pt x="31026" y="35373"/>
                  </a:lnTo>
                  <a:lnTo>
                    <a:pt x="31388" y="35795"/>
                  </a:lnTo>
                  <a:lnTo>
                    <a:pt x="31811" y="36157"/>
                  </a:lnTo>
                  <a:lnTo>
                    <a:pt x="32596" y="36882"/>
                  </a:lnTo>
                  <a:lnTo>
                    <a:pt x="35855" y="39417"/>
                  </a:lnTo>
                  <a:lnTo>
                    <a:pt x="35855" y="39417"/>
                  </a:lnTo>
                  <a:lnTo>
                    <a:pt x="37364" y="40684"/>
                  </a:lnTo>
                  <a:lnTo>
                    <a:pt x="38753" y="41952"/>
                  </a:lnTo>
                  <a:lnTo>
                    <a:pt x="39417" y="42556"/>
                  </a:lnTo>
                  <a:lnTo>
                    <a:pt x="40020" y="43280"/>
                  </a:lnTo>
                  <a:lnTo>
                    <a:pt x="40624" y="43944"/>
                  </a:lnTo>
                  <a:lnTo>
                    <a:pt x="41167" y="44668"/>
                  </a:lnTo>
                  <a:lnTo>
                    <a:pt x="41710" y="45453"/>
                  </a:lnTo>
                  <a:lnTo>
                    <a:pt x="42133" y="46238"/>
                  </a:lnTo>
                  <a:lnTo>
                    <a:pt x="42555" y="47083"/>
                  </a:lnTo>
                  <a:lnTo>
                    <a:pt x="42857" y="47988"/>
                  </a:lnTo>
                  <a:lnTo>
                    <a:pt x="43159" y="48894"/>
                  </a:lnTo>
                  <a:lnTo>
                    <a:pt x="43340" y="49920"/>
                  </a:lnTo>
                  <a:lnTo>
                    <a:pt x="43461" y="51006"/>
                  </a:lnTo>
                  <a:lnTo>
                    <a:pt x="43521" y="52153"/>
                  </a:lnTo>
                  <a:lnTo>
                    <a:pt x="43521" y="52153"/>
                  </a:lnTo>
                  <a:lnTo>
                    <a:pt x="43461" y="52938"/>
                  </a:lnTo>
                  <a:lnTo>
                    <a:pt x="43400" y="53722"/>
                  </a:lnTo>
                  <a:lnTo>
                    <a:pt x="43280" y="54567"/>
                  </a:lnTo>
                  <a:lnTo>
                    <a:pt x="43099" y="55352"/>
                  </a:lnTo>
                  <a:lnTo>
                    <a:pt x="42917" y="56137"/>
                  </a:lnTo>
                  <a:lnTo>
                    <a:pt x="42616" y="56922"/>
                  </a:lnTo>
                  <a:lnTo>
                    <a:pt x="42314" y="57646"/>
                  </a:lnTo>
                  <a:lnTo>
                    <a:pt x="41952" y="58431"/>
                  </a:lnTo>
                  <a:lnTo>
                    <a:pt x="41529" y="59155"/>
                  </a:lnTo>
                  <a:lnTo>
                    <a:pt x="41107" y="59940"/>
                  </a:lnTo>
                  <a:lnTo>
                    <a:pt x="40624" y="60664"/>
                  </a:lnTo>
                  <a:lnTo>
                    <a:pt x="40081" y="61328"/>
                  </a:lnTo>
                  <a:lnTo>
                    <a:pt x="39477" y="62052"/>
                  </a:lnTo>
                  <a:lnTo>
                    <a:pt x="38813" y="62656"/>
                  </a:lnTo>
                  <a:lnTo>
                    <a:pt x="38149" y="63320"/>
                  </a:lnTo>
                  <a:lnTo>
                    <a:pt x="37425" y="63923"/>
                  </a:lnTo>
                  <a:lnTo>
                    <a:pt x="36640" y="64527"/>
                  </a:lnTo>
                  <a:lnTo>
                    <a:pt x="35795" y="65131"/>
                  </a:lnTo>
                  <a:lnTo>
                    <a:pt x="34950" y="65614"/>
                  </a:lnTo>
                  <a:lnTo>
                    <a:pt x="34044" y="66157"/>
                  </a:lnTo>
                  <a:lnTo>
                    <a:pt x="33079" y="66640"/>
                  </a:lnTo>
                  <a:lnTo>
                    <a:pt x="32052" y="67062"/>
                  </a:lnTo>
                  <a:lnTo>
                    <a:pt x="31026" y="67485"/>
                  </a:lnTo>
                  <a:lnTo>
                    <a:pt x="29940" y="67847"/>
                  </a:lnTo>
                  <a:lnTo>
                    <a:pt x="28793" y="68209"/>
                  </a:lnTo>
                  <a:lnTo>
                    <a:pt x="27586" y="68451"/>
                  </a:lnTo>
                  <a:lnTo>
                    <a:pt x="26379" y="68752"/>
                  </a:lnTo>
                  <a:lnTo>
                    <a:pt x="25111" y="68933"/>
                  </a:lnTo>
                  <a:lnTo>
                    <a:pt x="23783" y="69115"/>
                  </a:lnTo>
                  <a:lnTo>
                    <a:pt x="22395" y="69235"/>
                  </a:lnTo>
                  <a:lnTo>
                    <a:pt x="21006" y="69296"/>
                  </a:lnTo>
                  <a:lnTo>
                    <a:pt x="19558" y="69356"/>
                  </a:lnTo>
                  <a:lnTo>
                    <a:pt x="19558" y="69356"/>
                  </a:lnTo>
                  <a:lnTo>
                    <a:pt x="18350" y="69296"/>
                  </a:lnTo>
                  <a:lnTo>
                    <a:pt x="17204" y="69235"/>
                  </a:lnTo>
                  <a:lnTo>
                    <a:pt x="16057" y="69175"/>
                  </a:lnTo>
                  <a:lnTo>
                    <a:pt x="14970" y="69054"/>
                  </a:lnTo>
                  <a:lnTo>
                    <a:pt x="13884" y="68873"/>
                  </a:lnTo>
                  <a:lnTo>
                    <a:pt x="12858" y="68692"/>
                  </a:lnTo>
                  <a:lnTo>
                    <a:pt x="11892" y="68511"/>
                  </a:lnTo>
                  <a:lnTo>
                    <a:pt x="10926" y="68269"/>
                  </a:lnTo>
                  <a:lnTo>
                    <a:pt x="10021" y="67968"/>
                  </a:lnTo>
                  <a:lnTo>
                    <a:pt x="9176" y="67666"/>
                  </a:lnTo>
                  <a:lnTo>
                    <a:pt x="8391" y="67364"/>
                  </a:lnTo>
                  <a:lnTo>
                    <a:pt x="7606" y="67002"/>
                  </a:lnTo>
                  <a:lnTo>
                    <a:pt x="6821" y="66640"/>
                  </a:lnTo>
                  <a:lnTo>
                    <a:pt x="6158" y="66217"/>
                  </a:lnTo>
                  <a:lnTo>
                    <a:pt x="5494" y="65795"/>
                  </a:lnTo>
                  <a:lnTo>
                    <a:pt x="4830" y="65372"/>
                  </a:lnTo>
                  <a:lnTo>
                    <a:pt x="4286" y="64889"/>
                  </a:lnTo>
                  <a:lnTo>
                    <a:pt x="3683" y="64406"/>
                  </a:lnTo>
                  <a:lnTo>
                    <a:pt x="3200" y="63923"/>
                  </a:lnTo>
                  <a:lnTo>
                    <a:pt x="2717" y="63380"/>
                  </a:lnTo>
                  <a:lnTo>
                    <a:pt x="2294" y="62897"/>
                  </a:lnTo>
                  <a:lnTo>
                    <a:pt x="1872" y="62354"/>
                  </a:lnTo>
                  <a:lnTo>
                    <a:pt x="1510" y="61750"/>
                  </a:lnTo>
                  <a:lnTo>
                    <a:pt x="1208" y="61207"/>
                  </a:lnTo>
                  <a:lnTo>
                    <a:pt x="906" y="60604"/>
                  </a:lnTo>
                  <a:lnTo>
                    <a:pt x="665" y="60000"/>
                  </a:lnTo>
                  <a:lnTo>
                    <a:pt x="484" y="59396"/>
                  </a:lnTo>
                  <a:lnTo>
                    <a:pt x="302" y="58793"/>
                  </a:lnTo>
                  <a:lnTo>
                    <a:pt x="182" y="58189"/>
                  </a:lnTo>
                  <a:lnTo>
                    <a:pt x="61" y="57586"/>
                  </a:lnTo>
                  <a:lnTo>
                    <a:pt x="61" y="56982"/>
                  </a:lnTo>
                  <a:lnTo>
                    <a:pt x="1" y="56318"/>
                  </a:lnTo>
                  <a:lnTo>
                    <a:pt x="1" y="56318"/>
                  </a:lnTo>
                  <a:lnTo>
                    <a:pt x="61" y="55714"/>
                  </a:lnTo>
                  <a:lnTo>
                    <a:pt x="121" y="55050"/>
                  </a:lnTo>
                  <a:lnTo>
                    <a:pt x="182" y="54326"/>
                  </a:lnTo>
                  <a:lnTo>
                    <a:pt x="363" y="53662"/>
                  </a:lnTo>
                  <a:lnTo>
                    <a:pt x="544" y="52938"/>
                  </a:lnTo>
                  <a:lnTo>
                    <a:pt x="785" y="52213"/>
                  </a:lnTo>
                  <a:lnTo>
                    <a:pt x="1148" y="51489"/>
                  </a:lnTo>
                  <a:lnTo>
                    <a:pt x="1510" y="50765"/>
                  </a:lnTo>
                  <a:lnTo>
                    <a:pt x="1932" y="49980"/>
                  </a:lnTo>
                  <a:lnTo>
                    <a:pt x="2415" y="49256"/>
                  </a:lnTo>
                  <a:lnTo>
                    <a:pt x="3019" y="48531"/>
                  </a:lnTo>
                  <a:lnTo>
                    <a:pt x="3683" y="47867"/>
                  </a:lnTo>
                  <a:lnTo>
                    <a:pt x="4407" y="47143"/>
                  </a:lnTo>
                  <a:lnTo>
                    <a:pt x="5192" y="46479"/>
                  </a:lnTo>
                  <a:lnTo>
                    <a:pt x="6037" y="45815"/>
                  </a:lnTo>
                  <a:lnTo>
                    <a:pt x="7003" y="45211"/>
                  </a:lnTo>
                  <a:lnTo>
                    <a:pt x="7003" y="45211"/>
                  </a:lnTo>
                  <a:lnTo>
                    <a:pt x="8089" y="44608"/>
                  </a:lnTo>
                  <a:lnTo>
                    <a:pt x="9236" y="44065"/>
                  </a:lnTo>
                  <a:lnTo>
                    <a:pt x="10383" y="43582"/>
                  </a:lnTo>
                  <a:lnTo>
                    <a:pt x="11530" y="43159"/>
                  </a:lnTo>
                  <a:lnTo>
                    <a:pt x="12737" y="42797"/>
                  </a:lnTo>
                  <a:lnTo>
                    <a:pt x="13944" y="42435"/>
                  </a:lnTo>
                  <a:lnTo>
                    <a:pt x="15091" y="42193"/>
                  </a:lnTo>
                  <a:lnTo>
                    <a:pt x="16298" y="41952"/>
                  </a:lnTo>
                  <a:lnTo>
                    <a:pt x="18592" y="41590"/>
                  </a:lnTo>
                  <a:lnTo>
                    <a:pt x="20765" y="41348"/>
                  </a:lnTo>
                  <a:lnTo>
                    <a:pt x="22696" y="41167"/>
                  </a:lnTo>
                  <a:lnTo>
                    <a:pt x="24387" y="41047"/>
                  </a:lnTo>
                  <a:lnTo>
                    <a:pt x="24387" y="41047"/>
                  </a:lnTo>
                  <a:lnTo>
                    <a:pt x="23421" y="39779"/>
                  </a:lnTo>
                  <a:lnTo>
                    <a:pt x="22998" y="39115"/>
                  </a:lnTo>
                  <a:lnTo>
                    <a:pt x="22576" y="38391"/>
                  </a:lnTo>
                  <a:lnTo>
                    <a:pt x="22214" y="37606"/>
                  </a:lnTo>
                  <a:lnTo>
                    <a:pt x="21912" y="36761"/>
                  </a:lnTo>
                  <a:lnTo>
                    <a:pt x="21731" y="35855"/>
                  </a:lnTo>
                  <a:lnTo>
                    <a:pt x="21670" y="34829"/>
                  </a:lnTo>
                  <a:lnTo>
                    <a:pt x="21670" y="34829"/>
                  </a:lnTo>
                  <a:lnTo>
                    <a:pt x="21670" y="34286"/>
                  </a:lnTo>
                  <a:lnTo>
                    <a:pt x="21731" y="33803"/>
                  </a:lnTo>
                  <a:lnTo>
                    <a:pt x="21972" y="32898"/>
                  </a:lnTo>
                  <a:lnTo>
                    <a:pt x="22214" y="32113"/>
                  </a:lnTo>
                  <a:lnTo>
                    <a:pt x="22576" y="31328"/>
                  </a:lnTo>
                  <a:lnTo>
                    <a:pt x="22576" y="31328"/>
                  </a:lnTo>
                  <a:lnTo>
                    <a:pt x="21067" y="31449"/>
                  </a:lnTo>
                  <a:lnTo>
                    <a:pt x="19678" y="31509"/>
                  </a:lnTo>
                  <a:lnTo>
                    <a:pt x="19678" y="31509"/>
                  </a:lnTo>
                  <a:lnTo>
                    <a:pt x="18773" y="31449"/>
                  </a:lnTo>
                  <a:lnTo>
                    <a:pt x="17928" y="31389"/>
                  </a:lnTo>
                  <a:lnTo>
                    <a:pt x="17083" y="31328"/>
                  </a:lnTo>
                  <a:lnTo>
                    <a:pt x="16238" y="31147"/>
                  </a:lnTo>
                  <a:lnTo>
                    <a:pt x="15453" y="30966"/>
                  </a:lnTo>
                  <a:lnTo>
                    <a:pt x="14668" y="30785"/>
                  </a:lnTo>
                  <a:lnTo>
                    <a:pt x="13944" y="30544"/>
                  </a:lnTo>
                  <a:lnTo>
                    <a:pt x="13220" y="30242"/>
                  </a:lnTo>
                  <a:lnTo>
                    <a:pt x="12556" y="29940"/>
                  </a:lnTo>
                  <a:lnTo>
                    <a:pt x="11892" y="29578"/>
                  </a:lnTo>
                  <a:lnTo>
                    <a:pt x="11228" y="29216"/>
                  </a:lnTo>
                  <a:lnTo>
                    <a:pt x="10624" y="28854"/>
                  </a:lnTo>
                  <a:lnTo>
                    <a:pt x="10081" y="28431"/>
                  </a:lnTo>
                  <a:lnTo>
                    <a:pt x="9538" y="27948"/>
                  </a:lnTo>
                  <a:lnTo>
                    <a:pt x="8512" y="26982"/>
                  </a:lnTo>
                  <a:lnTo>
                    <a:pt x="7606" y="25956"/>
                  </a:lnTo>
                  <a:lnTo>
                    <a:pt x="6821" y="24870"/>
                  </a:lnTo>
                  <a:lnTo>
                    <a:pt x="6097" y="23663"/>
                  </a:lnTo>
                  <a:lnTo>
                    <a:pt x="5554" y="22455"/>
                  </a:lnTo>
                  <a:lnTo>
                    <a:pt x="5131" y="21127"/>
                  </a:lnTo>
                  <a:lnTo>
                    <a:pt x="4830" y="19860"/>
                  </a:lnTo>
                  <a:lnTo>
                    <a:pt x="4648" y="18532"/>
                  </a:lnTo>
                  <a:lnTo>
                    <a:pt x="4588" y="17204"/>
                  </a:lnTo>
                  <a:lnTo>
                    <a:pt x="4588" y="17204"/>
                  </a:lnTo>
                  <a:lnTo>
                    <a:pt x="4588" y="16419"/>
                  </a:lnTo>
                  <a:lnTo>
                    <a:pt x="4648" y="15634"/>
                  </a:lnTo>
                  <a:lnTo>
                    <a:pt x="4769" y="14789"/>
                  </a:lnTo>
                  <a:lnTo>
                    <a:pt x="4950" y="14005"/>
                  </a:lnTo>
                  <a:lnTo>
                    <a:pt x="5131" y="13220"/>
                  </a:lnTo>
                  <a:lnTo>
                    <a:pt x="5373" y="12375"/>
                  </a:lnTo>
                  <a:lnTo>
                    <a:pt x="5675" y="11590"/>
                  </a:lnTo>
                  <a:lnTo>
                    <a:pt x="5976" y="10806"/>
                  </a:lnTo>
                  <a:lnTo>
                    <a:pt x="6399" y="10021"/>
                  </a:lnTo>
                  <a:lnTo>
                    <a:pt x="6821" y="9236"/>
                  </a:lnTo>
                  <a:lnTo>
                    <a:pt x="7304" y="8512"/>
                  </a:lnTo>
                  <a:lnTo>
                    <a:pt x="7848" y="7727"/>
                  </a:lnTo>
                  <a:lnTo>
                    <a:pt x="8391" y="7003"/>
                  </a:lnTo>
                  <a:lnTo>
                    <a:pt x="8994" y="6339"/>
                  </a:lnTo>
                  <a:lnTo>
                    <a:pt x="9658" y="5675"/>
                  </a:lnTo>
                  <a:lnTo>
                    <a:pt x="10383" y="5011"/>
                  </a:lnTo>
                  <a:lnTo>
                    <a:pt x="10383" y="5011"/>
                  </a:lnTo>
                  <a:lnTo>
                    <a:pt x="11349" y="4226"/>
                  </a:lnTo>
                  <a:lnTo>
                    <a:pt x="12375" y="3562"/>
                  </a:lnTo>
                  <a:lnTo>
                    <a:pt x="13401" y="2959"/>
                  </a:lnTo>
                  <a:lnTo>
                    <a:pt x="14427" y="2415"/>
                  </a:lnTo>
                  <a:lnTo>
                    <a:pt x="15453" y="1932"/>
                  </a:lnTo>
                  <a:lnTo>
                    <a:pt x="16540" y="1570"/>
                  </a:lnTo>
                  <a:lnTo>
                    <a:pt x="17566" y="1208"/>
                  </a:lnTo>
                  <a:lnTo>
                    <a:pt x="18652" y="906"/>
                  </a:lnTo>
                  <a:lnTo>
                    <a:pt x="19678" y="665"/>
                  </a:lnTo>
                  <a:lnTo>
                    <a:pt x="20705" y="484"/>
                  </a:lnTo>
                  <a:lnTo>
                    <a:pt x="21731" y="303"/>
                  </a:lnTo>
                  <a:lnTo>
                    <a:pt x="22757" y="182"/>
                  </a:lnTo>
                  <a:lnTo>
                    <a:pt x="24749" y="61"/>
                  </a:lnTo>
                  <a:lnTo>
                    <a:pt x="26680" y="1"/>
                  </a:lnTo>
                  <a:lnTo>
                    <a:pt x="45392" y="1"/>
                  </a:lnTo>
                  <a:lnTo>
                    <a:pt x="39598" y="3260"/>
                  </a:lnTo>
                  <a:lnTo>
                    <a:pt x="33924" y="3260"/>
                  </a:lnTo>
                </a:path>
              </a:pathLst>
            </a:custGeom>
            <a:noFill/>
            <a:ln>
              <a:noFill/>
            </a:ln>
          </p:spPr>
          <p:txBody>
            <a:bodyPr lIns="91425" tIns="91425" rIns="91425" bIns="91425" anchor="ctr" anchorCtr="0">
              <a:noAutofit/>
            </a:bodyPr>
            <a:lstStyle/>
            <a:p>
              <a:pPr lvl="0" rtl="0">
                <a:spcBef>
                  <a:spcPts val="0"/>
                </a:spcBef>
                <a:buNone/>
              </a:pPr>
              <a:endParaRPr/>
            </a:p>
          </p:txBody>
        </p:sp>
        <p:sp>
          <p:nvSpPr>
            <p:cNvPr id="291" name="Shape 291"/>
            <p:cNvSpPr/>
            <p:nvPr/>
          </p:nvSpPr>
          <p:spPr>
            <a:xfrm>
              <a:off x="3281825" y="2253125"/>
              <a:ext cx="1131800" cy="1088025"/>
            </a:xfrm>
            <a:custGeom>
              <a:avLst/>
              <a:gdLst/>
              <a:ahLst/>
              <a:cxnLst/>
              <a:rect l="0" t="0" r="0" b="0"/>
              <a:pathLst>
                <a:path w="45272" h="43521" extrusionOk="0">
                  <a:moveTo>
                    <a:pt x="21187" y="2777"/>
                  </a:moveTo>
                  <a:lnTo>
                    <a:pt x="22214" y="2837"/>
                  </a:lnTo>
                  <a:lnTo>
                    <a:pt x="23179" y="2958"/>
                  </a:lnTo>
                  <a:lnTo>
                    <a:pt x="24145" y="3199"/>
                  </a:lnTo>
                  <a:lnTo>
                    <a:pt x="25050" y="3441"/>
                  </a:lnTo>
                  <a:lnTo>
                    <a:pt x="25956" y="3803"/>
                  </a:lnTo>
                  <a:lnTo>
                    <a:pt x="26741" y="4286"/>
                  </a:lnTo>
                  <a:lnTo>
                    <a:pt x="27525" y="4769"/>
                  </a:lnTo>
                  <a:lnTo>
                    <a:pt x="28310" y="5312"/>
                  </a:lnTo>
                  <a:lnTo>
                    <a:pt x="28974" y="5916"/>
                  </a:lnTo>
                  <a:lnTo>
                    <a:pt x="29698" y="6580"/>
                  </a:lnTo>
                  <a:lnTo>
                    <a:pt x="30302" y="7304"/>
                  </a:lnTo>
                  <a:lnTo>
                    <a:pt x="30906" y="8028"/>
                  </a:lnTo>
                  <a:lnTo>
                    <a:pt x="31449" y="8873"/>
                  </a:lnTo>
                  <a:lnTo>
                    <a:pt x="31992" y="9658"/>
                  </a:lnTo>
                  <a:lnTo>
                    <a:pt x="32475" y="10564"/>
                  </a:lnTo>
                  <a:lnTo>
                    <a:pt x="32958" y="11409"/>
                  </a:lnTo>
                  <a:lnTo>
                    <a:pt x="33380" y="12314"/>
                  </a:lnTo>
                  <a:lnTo>
                    <a:pt x="33743" y="13280"/>
                  </a:lnTo>
                  <a:lnTo>
                    <a:pt x="34467" y="15151"/>
                  </a:lnTo>
                  <a:lnTo>
                    <a:pt x="35010" y="17143"/>
                  </a:lnTo>
                  <a:lnTo>
                    <a:pt x="35493" y="19074"/>
                  </a:lnTo>
                  <a:lnTo>
                    <a:pt x="35855" y="20946"/>
                  </a:lnTo>
                  <a:lnTo>
                    <a:pt x="36097" y="22757"/>
                  </a:lnTo>
                  <a:lnTo>
                    <a:pt x="36217" y="24447"/>
                  </a:lnTo>
                  <a:lnTo>
                    <a:pt x="36278" y="26076"/>
                  </a:lnTo>
                  <a:lnTo>
                    <a:pt x="36217" y="27404"/>
                  </a:lnTo>
                  <a:lnTo>
                    <a:pt x="36157" y="28732"/>
                  </a:lnTo>
                  <a:lnTo>
                    <a:pt x="35976" y="30060"/>
                  </a:lnTo>
                  <a:lnTo>
                    <a:pt x="35734" y="31328"/>
                  </a:lnTo>
                  <a:lnTo>
                    <a:pt x="35372" y="32595"/>
                  </a:lnTo>
                  <a:lnTo>
                    <a:pt x="34889" y="33803"/>
                  </a:lnTo>
                  <a:lnTo>
                    <a:pt x="34588" y="34406"/>
                  </a:lnTo>
                  <a:lnTo>
                    <a:pt x="34286" y="35010"/>
                  </a:lnTo>
                  <a:lnTo>
                    <a:pt x="33924" y="35553"/>
                  </a:lnTo>
                  <a:lnTo>
                    <a:pt x="33501" y="36157"/>
                  </a:lnTo>
                  <a:lnTo>
                    <a:pt x="33139" y="36640"/>
                  </a:lnTo>
                  <a:lnTo>
                    <a:pt x="32656" y="37183"/>
                  </a:lnTo>
                  <a:lnTo>
                    <a:pt x="32233" y="37666"/>
                  </a:lnTo>
                  <a:lnTo>
                    <a:pt x="31690" y="38088"/>
                  </a:lnTo>
                  <a:lnTo>
                    <a:pt x="31147" y="38511"/>
                  </a:lnTo>
                  <a:lnTo>
                    <a:pt x="30604" y="38873"/>
                  </a:lnTo>
                  <a:lnTo>
                    <a:pt x="30060" y="39235"/>
                  </a:lnTo>
                  <a:lnTo>
                    <a:pt x="29457" y="39537"/>
                  </a:lnTo>
                  <a:lnTo>
                    <a:pt x="28853" y="39839"/>
                  </a:lnTo>
                  <a:lnTo>
                    <a:pt x="28189" y="40080"/>
                  </a:lnTo>
                  <a:lnTo>
                    <a:pt x="27586" y="40261"/>
                  </a:lnTo>
                  <a:lnTo>
                    <a:pt x="26922" y="40442"/>
                  </a:lnTo>
                  <a:lnTo>
                    <a:pt x="26258" y="40563"/>
                  </a:lnTo>
                  <a:lnTo>
                    <a:pt x="25594" y="40684"/>
                  </a:lnTo>
                  <a:lnTo>
                    <a:pt x="24930" y="40744"/>
                  </a:lnTo>
                  <a:lnTo>
                    <a:pt x="23240" y="40744"/>
                  </a:lnTo>
                  <a:lnTo>
                    <a:pt x="22274" y="40623"/>
                  </a:lnTo>
                  <a:lnTo>
                    <a:pt x="21368" y="40382"/>
                  </a:lnTo>
                  <a:lnTo>
                    <a:pt x="20463" y="40141"/>
                  </a:lnTo>
                  <a:lnTo>
                    <a:pt x="19618" y="39778"/>
                  </a:lnTo>
                  <a:lnTo>
                    <a:pt x="18773" y="39356"/>
                  </a:lnTo>
                  <a:lnTo>
                    <a:pt x="17988" y="38873"/>
                  </a:lnTo>
                  <a:lnTo>
                    <a:pt x="17204" y="38330"/>
                  </a:lnTo>
                  <a:lnTo>
                    <a:pt x="16479" y="37726"/>
                  </a:lnTo>
                  <a:lnTo>
                    <a:pt x="15815" y="37062"/>
                  </a:lnTo>
                  <a:lnTo>
                    <a:pt x="15151" y="36338"/>
                  </a:lnTo>
                  <a:lnTo>
                    <a:pt x="14548" y="35613"/>
                  </a:lnTo>
                  <a:lnTo>
                    <a:pt x="13944" y="34829"/>
                  </a:lnTo>
                  <a:lnTo>
                    <a:pt x="13401" y="33984"/>
                  </a:lnTo>
                  <a:lnTo>
                    <a:pt x="12918" y="33139"/>
                  </a:lnTo>
                  <a:lnTo>
                    <a:pt x="12435" y="32233"/>
                  </a:lnTo>
                  <a:lnTo>
                    <a:pt x="11952" y="31328"/>
                  </a:lnTo>
                  <a:lnTo>
                    <a:pt x="11530" y="30362"/>
                  </a:lnTo>
                  <a:lnTo>
                    <a:pt x="10805" y="28430"/>
                  </a:lnTo>
                  <a:lnTo>
                    <a:pt x="10202" y="26499"/>
                  </a:lnTo>
                  <a:lnTo>
                    <a:pt x="9719" y="24507"/>
                  </a:lnTo>
                  <a:lnTo>
                    <a:pt x="9296" y="22515"/>
                  </a:lnTo>
                  <a:lnTo>
                    <a:pt x="9055" y="20584"/>
                  </a:lnTo>
                  <a:lnTo>
                    <a:pt x="8874" y="18712"/>
                  </a:lnTo>
                  <a:lnTo>
                    <a:pt x="8813" y="16962"/>
                  </a:lnTo>
                  <a:lnTo>
                    <a:pt x="8874" y="15513"/>
                  </a:lnTo>
                  <a:lnTo>
                    <a:pt x="8994" y="14065"/>
                  </a:lnTo>
                  <a:lnTo>
                    <a:pt x="9236" y="12616"/>
                  </a:lnTo>
                  <a:lnTo>
                    <a:pt x="9357" y="11891"/>
                  </a:lnTo>
                  <a:lnTo>
                    <a:pt x="9598" y="11167"/>
                  </a:lnTo>
                  <a:lnTo>
                    <a:pt x="9839" y="10443"/>
                  </a:lnTo>
                  <a:lnTo>
                    <a:pt x="10141" y="9779"/>
                  </a:lnTo>
                  <a:lnTo>
                    <a:pt x="10443" y="9055"/>
                  </a:lnTo>
                  <a:lnTo>
                    <a:pt x="10866" y="8391"/>
                  </a:lnTo>
                  <a:lnTo>
                    <a:pt x="11288" y="7787"/>
                  </a:lnTo>
                  <a:lnTo>
                    <a:pt x="11831" y="7123"/>
                  </a:lnTo>
                  <a:lnTo>
                    <a:pt x="12375" y="6519"/>
                  </a:lnTo>
                  <a:lnTo>
                    <a:pt x="13039" y="5916"/>
                  </a:lnTo>
                  <a:lnTo>
                    <a:pt x="13884" y="5191"/>
                  </a:lnTo>
                  <a:lnTo>
                    <a:pt x="14789" y="4588"/>
                  </a:lnTo>
                  <a:lnTo>
                    <a:pt x="15755" y="4045"/>
                  </a:lnTo>
                  <a:lnTo>
                    <a:pt x="16781" y="3622"/>
                  </a:lnTo>
                  <a:lnTo>
                    <a:pt x="17868" y="3260"/>
                  </a:lnTo>
                  <a:lnTo>
                    <a:pt x="18954" y="3018"/>
                  </a:lnTo>
                  <a:lnTo>
                    <a:pt x="20041" y="2837"/>
                  </a:lnTo>
                  <a:lnTo>
                    <a:pt x="21187" y="2777"/>
                  </a:lnTo>
                  <a:close/>
                  <a:moveTo>
                    <a:pt x="22274" y="0"/>
                  </a:moveTo>
                  <a:lnTo>
                    <a:pt x="21006" y="121"/>
                  </a:lnTo>
                  <a:lnTo>
                    <a:pt x="19799" y="242"/>
                  </a:lnTo>
                  <a:lnTo>
                    <a:pt x="18592" y="423"/>
                  </a:lnTo>
                  <a:lnTo>
                    <a:pt x="17385" y="725"/>
                  </a:lnTo>
                  <a:lnTo>
                    <a:pt x="16238" y="1026"/>
                  </a:lnTo>
                  <a:lnTo>
                    <a:pt x="15151" y="1328"/>
                  </a:lnTo>
                  <a:lnTo>
                    <a:pt x="14065" y="1751"/>
                  </a:lnTo>
                  <a:lnTo>
                    <a:pt x="12978" y="2234"/>
                  </a:lnTo>
                  <a:lnTo>
                    <a:pt x="11952" y="2717"/>
                  </a:lnTo>
                  <a:lnTo>
                    <a:pt x="10986" y="3260"/>
                  </a:lnTo>
                  <a:lnTo>
                    <a:pt x="10021" y="3803"/>
                  </a:lnTo>
                  <a:lnTo>
                    <a:pt x="9115" y="4467"/>
                  </a:lnTo>
                  <a:lnTo>
                    <a:pt x="8270" y="5131"/>
                  </a:lnTo>
                  <a:lnTo>
                    <a:pt x="7425" y="5795"/>
                  </a:lnTo>
                  <a:lnTo>
                    <a:pt x="6580" y="6580"/>
                  </a:lnTo>
                  <a:lnTo>
                    <a:pt x="5856" y="7304"/>
                  </a:lnTo>
                  <a:lnTo>
                    <a:pt x="5131" y="8149"/>
                  </a:lnTo>
                  <a:lnTo>
                    <a:pt x="4467" y="8994"/>
                  </a:lnTo>
                  <a:lnTo>
                    <a:pt x="3803" y="9839"/>
                  </a:lnTo>
                  <a:lnTo>
                    <a:pt x="3260" y="10745"/>
                  </a:lnTo>
                  <a:lnTo>
                    <a:pt x="2717" y="11650"/>
                  </a:lnTo>
                  <a:lnTo>
                    <a:pt x="2174" y="12616"/>
                  </a:lnTo>
                  <a:lnTo>
                    <a:pt x="1751" y="13582"/>
                  </a:lnTo>
                  <a:lnTo>
                    <a:pt x="1329" y="14608"/>
                  </a:lnTo>
                  <a:lnTo>
                    <a:pt x="1027" y="15574"/>
                  </a:lnTo>
                  <a:lnTo>
                    <a:pt x="725" y="16660"/>
                  </a:lnTo>
                  <a:lnTo>
                    <a:pt x="483" y="17686"/>
                  </a:lnTo>
                  <a:lnTo>
                    <a:pt x="242" y="18773"/>
                  </a:lnTo>
                  <a:lnTo>
                    <a:pt x="121" y="19859"/>
                  </a:lnTo>
                  <a:lnTo>
                    <a:pt x="61" y="20946"/>
                  </a:lnTo>
                  <a:lnTo>
                    <a:pt x="1" y="22032"/>
                  </a:lnTo>
                  <a:lnTo>
                    <a:pt x="61" y="22998"/>
                  </a:lnTo>
                  <a:lnTo>
                    <a:pt x="121" y="23964"/>
                  </a:lnTo>
                  <a:lnTo>
                    <a:pt x="242" y="24930"/>
                  </a:lnTo>
                  <a:lnTo>
                    <a:pt x="363" y="25895"/>
                  </a:lnTo>
                  <a:lnTo>
                    <a:pt x="604" y="26861"/>
                  </a:lnTo>
                  <a:lnTo>
                    <a:pt x="846" y="27827"/>
                  </a:lnTo>
                  <a:lnTo>
                    <a:pt x="1087" y="28732"/>
                  </a:lnTo>
                  <a:lnTo>
                    <a:pt x="1449" y="29698"/>
                  </a:lnTo>
                  <a:lnTo>
                    <a:pt x="1811" y="30603"/>
                  </a:lnTo>
                  <a:lnTo>
                    <a:pt x="2234" y="31509"/>
                  </a:lnTo>
                  <a:lnTo>
                    <a:pt x="2717" y="32414"/>
                  </a:lnTo>
                  <a:lnTo>
                    <a:pt x="3200" y="33320"/>
                  </a:lnTo>
                  <a:lnTo>
                    <a:pt x="3743" y="34165"/>
                  </a:lnTo>
                  <a:lnTo>
                    <a:pt x="4347" y="35010"/>
                  </a:lnTo>
                  <a:lnTo>
                    <a:pt x="5011" y="35795"/>
                  </a:lnTo>
                  <a:lnTo>
                    <a:pt x="5675" y="36579"/>
                  </a:lnTo>
                  <a:lnTo>
                    <a:pt x="6399" y="37364"/>
                  </a:lnTo>
                  <a:lnTo>
                    <a:pt x="7184" y="38088"/>
                  </a:lnTo>
                  <a:lnTo>
                    <a:pt x="7968" y="38752"/>
                  </a:lnTo>
                  <a:lnTo>
                    <a:pt x="8813" y="39416"/>
                  </a:lnTo>
                  <a:lnTo>
                    <a:pt x="9719" y="40020"/>
                  </a:lnTo>
                  <a:lnTo>
                    <a:pt x="10624" y="40563"/>
                  </a:lnTo>
                  <a:lnTo>
                    <a:pt x="11590" y="41106"/>
                  </a:lnTo>
                  <a:lnTo>
                    <a:pt x="12616" y="41589"/>
                  </a:lnTo>
                  <a:lnTo>
                    <a:pt x="13703" y="42012"/>
                  </a:lnTo>
                  <a:lnTo>
                    <a:pt x="14789" y="42374"/>
                  </a:lnTo>
                  <a:lnTo>
                    <a:pt x="15936" y="42736"/>
                  </a:lnTo>
                  <a:lnTo>
                    <a:pt x="17083" y="42978"/>
                  </a:lnTo>
                  <a:lnTo>
                    <a:pt x="18290" y="43219"/>
                  </a:lnTo>
                  <a:lnTo>
                    <a:pt x="19558" y="43340"/>
                  </a:lnTo>
                  <a:lnTo>
                    <a:pt x="20825" y="43460"/>
                  </a:lnTo>
                  <a:lnTo>
                    <a:pt x="22153" y="43521"/>
                  </a:lnTo>
                  <a:lnTo>
                    <a:pt x="23541" y="43460"/>
                  </a:lnTo>
                  <a:lnTo>
                    <a:pt x="24869" y="43340"/>
                  </a:lnTo>
                  <a:lnTo>
                    <a:pt x="26197" y="43219"/>
                  </a:lnTo>
                  <a:lnTo>
                    <a:pt x="27405" y="42978"/>
                  </a:lnTo>
                  <a:lnTo>
                    <a:pt x="28612" y="42676"/>
                  </a:lnTo>
                  <a:lnTo>
                    <a:pt x="29819" y="42374"/>
                  </a:lnTo>
                  <a:lnTo>
                    <a:pt x="30966" y="42012"/>
                  </a:lnTo>
                  <a:lnTo>
                    <a:pt x="32052" y="41529"/>
                  </a:lnTo>
                  <a:lnTo>
                    <a:pt x="33079" y="41046"/>
                  </a:lnTo>
                  <a:lnTo>
                    <a:pt x="34105" y="40503"/>
                  </a:lnTo>
                  <a:lnTo>
                    <a:pt x="35070" y="39959"/>
                  </a:lnTo>
                  <a:lnTo>
                    <a:pt x="35976" y="39356"/>
                  </a:lnTo>
                  <a:lnTo>
                    <a:pt x="36881" y="38692"/>
                  </a:lnTo>
                  <a:lnTo>
                    <a:pt x="37726" y="37968"/>
                  </a:lnTo>
                  <a:lnTo>
                    <a:pt x="38511" y="37243"/>
                  </a:lnTo>
                  <a:lnTo>
                    <a:pt x="39296" y="36459"/>
                  </a:lnTo>
                  <a:lnTo>
                    <a:pt x="39960" y="35674"/>
                  </a:lnTo>
                  <a:lnTo>
                    <a:pt x="40624" y="34829"/>
                  </a:lnTo>
                  <a:lnTo>
                    <a:pt x="41288" y="33984"/>
                  </a:lnTo>
                  <a:lnTo>
                    <a:pt x="41831" y="33139"/>
                  </a:lnTo>
                  <a:lnTo>
                    <a:pt x="42374" y="32233"/>
                  </a:lnTo>
                  <a:lnTo>
                    <a:pt x="42857" y="31267"/>
                  </a:lnTo>
                  <a:lnTo>
                    <a:pt x="43340" y="30362"/>
                  </a:lnTo>
                  <a:lnTo>
                    <a:pt x="43702" y="29396"/>
                  </a:lnTo>
                  <a:lnTo>
                    <a:pt x="44064" y="28430"/>
                  </a:lnTo>
                  <a:lnTo>
                    <a:pt x="44366" y="27465"/>
                  </a:lnTo>
                  <a:lnTo>
                    <a:pt x="44668" y="26439"/>
                  </a:lnTo>
                  <a:lnTo>
                    <a:pt x="44849" y="25473"/>
                  </a:lnTo>
                  <a:lnTo>
                    <a:pt x="45030" y="24447"/>
                  </a:lnTo>
                  <a:lnTo>
                    <a:pt x="45151" y="23420"/>
                  </a:lnTo>
                  <a:lnTo>
                    <a:pt x="45211" y="22455"/>
                  </a:lnTo>
                  <a:lnTo>
                    <a:pt x="45271" y="21429"/>
                  </a:lnTo>
                  <a:lnTo>
                    <a:pt x="45211" y="20402"/>
                  </a:lnTo>
                  <a:lnTo>
                    <a:pt x="45151" y="19376"/>
                  </a:lnTo>
                  <a:lnTo>
                    <a:pt x="45030" y="18350"/>
                  </a:lnTo>
                  <a:lnTo>
                    <a:pt x="44849" y="17324"/>
                  </a:lnTo>
                  <a:lnTo>
                    <a:pt x="44668" y="16358"/>
                  </a:lnTo>
                  <a:lnTo>
                    <a:pt x="44366" y="15332"/>
                  </a:lnTo>
                  <a:lnTo>
                    <a:pt x="44064" y="14366"/>
                  </a:lnTo>
                  <a:lnTo>
                    <a:pt x="43762" y="13461"/>
                  </a:lnTo>
                  <a:lnTo>
                    <a:pt x="43340" y="12495"/>
                  </a:lnTo>
                  <a:lnTo>
                    <a:pt x="42917" y="11590"/>
                  </a:lnTo>
                  <a:lnTo>
                    <a:pt x="42435" y="10684"/>
                  </a:lnTo>
                  <a:lnTo>
                    <a:pt x="41891" y="9779"/>
                  </a:lnTo>
                  <a:lnTo>
                    <a:pt x="41348" y="8934"/>
                  </a:lnTo>
                  <a:lnTo>
                    <a:pt x="40744" y="8149"/>
                  </a:lnTo>
                  <a:lnTo>
                    <a:pt x="40080" y="7364"/>
                  </a:lnTo>
                  <a:lnTo>
                    <a:pt x="39416" y="6580"/>
                  </a:lnTo>
                  <a:lnTo>
                    <a:pt x="38692" y="5855"/>
                  </a:lnTo>
                  <a:lnTo>
                    <a:pt x="37907" y="5131"/>
                  </a:lnTo>
                  <a:lnTo>
                    <a:pt x="37123" y="4467"/>
                  </a:lnTo>
                  <a:lnTo>
                    <a:pt x="36278" y="3863"/>
                  </a:lnTo>
                  <a:lnTo>
                    <a:pt x="35433" y="3260"/>
                  </a:lnTo>
                  <a:lnTo>
                    <a:pt x="34467" y="2717"/>
                  </a:lnTo>
                  <a:lnTo>
                    <a:pt x="33561" y="2234"/>
                  </a:lnTo>
                  <a:lnTo>
                    <a:pt x="32596" y="1811"/>
                  </a:lnTo>
                  <a:lnTo>
                    <a:pt x="31569" y="1389"/>
                  </a:lnTo>
                  <a:lnTo>
                    <a:pt x="30483" y="1026"/>
                  </a:lnTo>
                  <a:lnTo>
                    <a:pt x="29396" y="725"/>
                  </a:lnTo>
                  <a:lnTo>
                    <a:pt x="28310" y="483"/>
                  </a:lnTo>
                  <a:lnTo>
                    <a:pt x="27163" y="242"/>
                  </a:lnTo>
                  <a:lnTo>
                    <a:pt x="26016" y="121"/>
                  </a:lnTo>
                  <a:lnTo>
                    <a:pt x="24809" y="0"/>
                  </a:lnTo>
                  <a:close/>
                </a:path>
              </a:pathLst>
            </a:custGeom>
            <a:solidFill>
              <a:srgbClr val="FDB515"/>
            </a:solidFill>
            <a:ln>
              <a:noFill/>
            </a:ln>
          </p:spPr>
          <p:txBody>
            <a:bodyPr lIns="91425" tIns="91425" rIns="91425" bIns="91425" anchor="ctr" anchorCtr="0">
              <a:noAutofit/>
            </a:bodyPr>
            <a:lstStyle/>
            <a:p>
              <a:pPr lvl="0" rtl="0">
                <a:spcBef>
                  <a:spcPts val="0"/>
                </a:spcBef>
                <a:buNone/>
              </a:pPr>
              <a:endParaRPr/>
            </a:p>
          </p:txBody>
        </p:sp>
        <p:sp>
          <p:nvSpPr>
            <p:cNvPr id="292" name="Shape 292"/>
            <p:cNvSpPr/>
            <p:nvPr/>
          </p:nvSpPr>
          <p:spPr>
            <a:xfrm>
              <a:off x="3502150" y="2322525"/>
              <a:ext cx="686625" cy="949225"/>
            </a:xfrm>
            <a:custGeom>
              <a:avLst/>
              <a:gdLst/>
              <a:ahLst/>
              <a:cxnLst/>
              <a:rect l="0" t="0" r="0" b="0"/>
              <a:pathLst>
                <a:path w="27465" h="37969" fill="none" extrusionOk="0">
                  <a:moveTo>
                    <a:pt x="24688" y="33381"/>
                  </a:moveTo>
                  <a:lnTo>
                    <a:pt x="24688" y="33381"/>
                  </a:lnTo>
                  <a:lnTo>
                    <a:pt x="25111" y="32777"/>
                  </a:lnTo>
                  <a:lnTo>
                    <a:pt x="25473" y="32234"/>
                  </a:lnTo>
                  <a:lnTo>
                    <a:pt x="25775" y="31630"/>
                  </a:lnTo>
                  <a:lnTo>
                    <a:pt x="26076" y="31027"/>
                  </a:lnTo>
                  <a:lnTo>
                    <a:pt x="26559" y="29819"/>
                  </a:lnTo>
                  <a:lnTo>
                    <a:pt x="26921" y="28552"/>
                  </a:lnTo>
                  <a:lnTo>
                    <a:pt x="27163" y="27284"/>
                  </a:lnTo>
                  <a:lnTo>
                    <a:pt x="27344" y="25956"/>
                  </a:lnTo>
                  <a:lnTo>
                    <a:pt x="27404" y="24628"/>
                  </a:lnTo>
                  <a:lnTo>
                    <a:pt x="27465" y="23300"/>
                  </a:lnTo>
                  <a:lnTo>
                    <a:pt x="27465" y="23300"/>
                  </a:lnTo>
                  <a:lnTo>
                    <a:pt x="27404" y="21671"/>
                  </a:lnTo>
                  <a:lnTo>
                    <a:pt x="27284" y="19981"/>
                  </a:lnTo>
                  <a:lnTo>
                    <a:pt x="27042" y="18170"/>
                  </a:lnTo>
                  <a:lnTo>
                    <a:pt x="26680" y="16298"/>
                  </a:lnTo>
                  <a:lnTo>
                    <a:pt x="26197" y="14367"/>
                  </a:lnTo>
                  <a:lnTo>
                    <a:pt x="25654" y="12375"/>
                  </a:lnTo>
                  <a:lnTo>
                    <a:pt x="24930" y="10504"/>
                  </a:lnTo>
                  <a:lnTo>
                    <a:pt x="24567" y="9538"/>
                  </a:lnTo>
                  <a:lnTo>
                    <a:pt x="24145" y="8633"/>
                  </a:lnTo>
                  <a:lnTo>
                    <a:pt x="23662" y="7788"/>
                  </a:lnTo>
                  <a:lnTo>
                    <a:pt x="23179" y="6882"/>
                  </a:lnTo>
                  <a:lnTo>
                    <a:pt x="22636" y="6097"/>
                  </a:lnTo>
                  <a:lnTo>
                    <a:pt x="22093" y="5252"/>
                  </a:lnTo>
                  <a:lnTo>
                    <a:pt x="21489" y="4528"/>
                  </a:lnTo>
                  <a:lnTo>
                    <a:pt x="20885" y="3804"/>
                  </a:lnTo>
                  <a:lnTo>
                    <a:pt x="20161" y="3140"/>
                  </a:lnTo>
                  <a:lnTo>
                    <a:pt x="19497" y="2536"/>
                  </a:lnTo>
                  <a:lnTo>
                    <a:pt x="18712" y="1993"/>
                  </a:lnTo>
                  <a:lnTo>
                    <a:pt x="17928" y="1510"/>
                  </a:lnTo>
                  <a:lnTo>
                    <a:pt x="17143" y="1027"/>
                  </a:lnTo>
                  <a:lnTo>
                    <a:pt x="16237" y="665"/>
                  </a:lnTo>
                  <a:lnTo>
                    <a:pt x="15332" y="423"/>
                  </a:lnTo>
                  <a:lnTo>
                    <a:pt x="14366" y="182"/>
                  </a:lnTo>
                  <a:lnTo>
                    <a:pt x="13401" y="61"/>
                  </a:lnTo>
                  <a:lnTo>
                    <a:pt x="12374" y="1"/>
                  </a:lnTo>
                  <a:lnTo>
                    <a:pt x="12374" y="1"/>
                  </a:lnTo>
                  <a:lnTo>
                    <a:pt x="11228" y="61"/>
                  </a:lnTo>
                  <a:lnTo>
                    <a:pt x="10141" y="242"/>
                  </a:lnTo>
                  <a:lnTo>
                    <a:pt x="9055" y="484"/>
                  </a:lnTo>
                  <a:lnTo>
                    <a:pt x="7968" y="846"/>
                  </a:lnTo>
                  <a:lnTo>
                    <a:pt x="6942" y="1269"/>
                  </a:lnTo>
                  <a:lnTo>
                    <a:pt x="5976" y="1812"/>
                  </a:lnTo>
                  <a:lnTo>
                    <a:pt x="5071" y="2415"/>
                  </a:lnTo>
                  <a:lnTo>
                    <a:pt x="4226" y="3140"/>
                  </a:lnTo>
                  <a:lnTo>
                    <a:pt x="4226" y="3140"/>
                  </a:lnTo>
                  <a:lnTo>
                    <a:pt x="3562" y="3743"/>
                  </a:lnTo>
                  <a:lnTo>
                    <a:pt x="3018" y="4347"/>
                  </a:lnTo>
                  <a:lnTo>
                    <a:pt x="2475" y="5011"/>
                  </a:lnTo>
                  <a:lnTo>
                    <a:pt x="2053" y="5615"/>
                  </a:lnTo>
                  <a:lnTo>
                    <a:pt x="1630" y="6279"/>
                  </a:lnTo>
                  <a:lnTo>
                    <a:pt x="1328" y="7003"/>
                  </a:lnTo>
                  <a:lnTo>
                    <a:pt x="1026" y="7667"/>
                  </a:lnTo>
                  <a:lnTo>
                    <a:pt x="785" y="8391"/>
                  </a:lnTo>
                  <a:lnTo>
                    <a:pt x="544" y="9115"/>
                  </a:lnTo>
                  <a:lnTo>
                    <a:pt x="423" y="9840"/>
                  </a:lnTo>
                  <a:lnTo>
                    <a:pt x="181" y="11289"/>
                  </a:lnTo>
                  <a:lnTo>
                    <a:pt x="61" y="12737"/>
                  </a:lnTo>
                  <a:lnTo>
                    <a:pt x="0" y="14186"/>
                  </a:lnTo>
                  <a:lnTo>
                    <a:pt x="0" y="14186"/>
                  </a:lnTo>
                  <a:lnTo>
                    <a:pt x="61" y="15936"/>
                  </a:lnTo>
                  <a:lnTo>
                    <a:pt x="242" y="17808"/>
                  </a:lnTo>
                  <a:lnTo>
                    <a:pt x="483" y="19739"/>
                  </a:lnTo>
                  <a:lnTo>
                    <a:pt x="906" y="21731"/>
                  </a:lnTo>
                  <a:lnTo>
                    <a:pt x="1389" y="23723"/>
                  </a:lnTo>
                  <a:lnTo>
                    <a:pt x="1992" y="25654"/>
                  </a:lnTo>
                  <a:lnTo>
                    <a:pt x="2717" y="27586"/>
                  </a:lnTo>
                  <a:lnTo>
                    <a:pt x="3139" y="28552"/>
                  </a:lnTo>
                  <a:lnTo>
                    <a:pt x="3622" y="29457"/>
                  </a:lnTo>
                  <a:lnTo>
                    <a:pt x="4105" y="30363"/>
                  </a:lnTo>
                  <a:lnTo>
                    <a:pt x="4588" y="31208"/>
                  </a:lnTo>
                  <a:lnTo>
                    <a:pt x="5131" y="32053"/>
                  </a:lnTo>
                  <a:lnTo>
                    <a:pt x="5735" y="32837"/>
                  </a:lnTo>
                  <a:lnTo>
                    <a:pt x="6338" y="33562"/>
                  </a:lnTo>
                  <a:lnTo>
                    <a:pt x="7002" y="34286"/>
                  </a:lnTo>
                  <a:lnTo>
                    <a:pt x="7666" y="34950"/>
                  </a:lnTo>
                  <a:lnTo>
                    <a:pt x="8391" y="35554"/>
                  </a:lnTo>
                  <a:lnTo>
                    <a:pt x="9175" y="36097"/>
                  </a:lnTo>
                  <a:lnTo>
                    <a:pt x="9960" y="36580"/>
                  </a:lnTo>
                  <a:lnTo>
                    <a:pt x="10805" y="37002"/>
                  </a:lnTo>
                  <a:lnTo>
                    <a:pt x="11650" y="37365"/>
                  </a:lnTo>
                  <a:lnTo>
                    <a:pt x="12555" y="37606"/>
                  </a:lnTo>
                  <a:lnTo>
                    <a:pt x="13461" y="37847"/>
                  </a:lnTo>
                  <a:lnTo>
                    <a:pt x="14427" y="37968"/>
                  </a:lnTo>
                  <a:lnTo>
                    <a:pt x="15453" y="37968"/>
                  </a:lnTo>
                  <a:lnTo>
                    <a:pt x="15453" y="37968"/>
                  </a:lnTo>
                  <a:lnTo>
                    <a:pt x="16117" y="37968"/>
                  </a:lnTo>
                  <a:lnTo>
                    <a:pt x="16781" y="37908"/>
                  </a:lnTo>
                  <a:lnTo>
                    <a:pt x="17445" y="37787"/>
                  </a:lnTo>
                  <a:lnTo>
                    <a:pt x="18109" y="37666"/>
                  </a:lnTo>
                  <a:lnTo>
                    <a:pt x="18773" y="37485"/>
                  </a:lnTo>
                  <a:lnTo>
                    <a:pt x="19376" y="37304"/>
                  </a:lnTo>
                  <a:lnTo>
                    <a:pt x="20040" y="37063"/>
                  </a:lnTo>
                  <a:lnTo>
                    <a:pt x="20644" y="36761"/>
                  </a:lnTo>
                  <a:lnTo>
                    <a:pt x="21247" y="36459"/>
                  </a:lnTo>
                  <a:lnTo>
                    <a:pt x="21791" y="36097"/>
                  </a:lnTo>
                  <a:lnTo>
                    <a:pt x="22334" y="35735"/>
                  </a:lnTo>
                  <a:lnTo>
                    <a:pt x="22877" y="35312"/>
                  </a:lnTo>
                  <a:lnTo>
                    <a:pt x="23420" y="34890"/>
                  </a:lnTo>
                  <a:lnTo>
                    <a:pt x="23843" y="34407"/>
                  </a:lnTo>
                  <a:lnTo>
                    <a:pt x="24326" y="33864"/>
                  </a:lnTo>
                  <a:lnTo>
                    <a:pt x="24688" y="33381"/>
                  </a:lnTo>
                </a:path>
              </a:pathLst>
            </a:custGeom>
            <a:noFill/>
            <a:ln>
              <a:noFill/>
            </a:ln>
          </p:spPr>
          <p:txBody>
            <a:bodyPr lIns="91425" tIns="91425" rIns="91425" bIns="91425" anchor="ctr" anchorCtr="0">
              <a:noAutofit/>
            </a:bodyPr>
            <a:lstStyle/>
            <a:p>
              <a:pPr lvl="0" rtl="0">
                <a:spcBef>
                  <a:spcPts val="0"/>
                </a:spcBef>
                <a:buNone/>
              </a:pPr>
              <a:endParaRPr/>
            </a:p>
          </p:txBody>
        </p:sp>
        <p:sp>
          <p:nvSpPr>
            <p:cNvPr id="293" name="Shape 293"/>
            <p:cNvSpPr/>
            <p:nvPr/>
          </p:nvSpPr>
          <p:spPr>
            <a:xfrm>
              <a:off x="3281825" y="2253125"/>
              <a:ext cx="1131800" cy="1088025"/>
            </a:xfrm>
            <a:custGeom>
              <a:avLst/>
              <a:gdLst/>
              <a:ahLst/>
              <a:cxnLst/>
              <a:rect l="0" t="0" r="0" b="0"/>
              <a:pathLst>
                <a:path w="45272" h="43521" fill="none" extrusionOk="0">
                  <a:moveTo>
                    <a:pt x="22153" y="43521"/>
                  </a:moveTo>
                  <a:lnTo>
                    <a:pt x="22153" y="43521"/>
                  </a:lnTo>
                  <a:lnTo>
                    <a:pt x="20825" y="43460"/>
                  </a:lnTo>
                  <a:lnTo>
                    <a:pt x="19558" y="43340"/>
                  </a:lnTo>
                  <a:lnTo>
                    <a:pt x="18290" y="43219"/>
                  </a:lnTo>
                  <a:lnTo>
                    <a:pt x="17083" y="42978"/>
                  </a:lnTo>
                  <a:lnTo>
                    <a:pt x="15936" y="42736"/>
                  </a:lnTo>
                  <a:lnTo>
                    <a:pt x="14789" y="42374"/>
                  </a:lnTo>
                  <a:lnTo>
                    <a:pt x="13703" y="42012"/>
                  </a:lnTo>
                  <a:lnTo>
                    <a:pt x="12616" y="41589"/>
                  </a:lnTo>
                  <a:lnTo>
                    <a:pt x="11590" y="41106"/>
                  </a:lnTo>
                  <a:lnTo>
                    <a:pt x="10624" y="40563"/>
                  </a:lnTo>
                  <a:lnTo>
                    <a:pt x="9719" y="40020"/>
                  </a:lnTo>
                  <a:lnTo>
                    <a:pt x="8813" y="39416"/>
                  </a:lnTo>
                  <a:lnTo>
                    <a:pt x="7968" y="38752"/>
                  </a:lnTo>
                  <a:lnTo>
                    <a:pt x="7184" y="38088"/>
                  </a:lnTo>
                  <a:lnTo>
                    <a:pt x="6399" y="37364"/>
                  </a:lnTo>
                  <a:lnTo>
                    <a:pt x="5675" y="36579"/>
                  </a:lnTo>
                  <a:lnTo>
                    <a:pt x="5011" y="35795"/>
                  </a:lnTo>
                  <a:lnTo>
                    <a:pt x="4347" y="35010"/>
                  </a:lnTo>
                  <a:lnTo>
                    <a:pt x="3743" y="34165"/>
                  </a:lnTo>
                  <a:lnTo>
                    <a:pt x="3200" y="33320"/>
                  </a:lnTo>
                  <a:lnTo>
                    <a:pt x="2717" y="32414"/>
                  </a:lnTo>
                  <a:lnTo>
                    <a:pt x="2234" y="31509"/>
                  </a:lnTo>
                  <a:lnTo>
                    <a:pt x="1811" y="30603"/>
                  </a:lnTo>
                  <a:lnTo>
                    <a:pt x="1449" y="29698"/>
                  </a:lnTo>
                  <a:lnTo>
                    <a:pt x="1087" y="28732"/>
                  </a:lnTo>
                  <a:lnTo>
                    <a:pt x="846" y="27827"/>
                  </a:lnTo>
                  <a:lnTo>
                    <a:pt x="604" y="26861"/>
                  </a:lnTo>
                  <a:lnTo>
                    <a:pt x="363" y="25895"/>
                  </a:lnTo>
                  <a:lnTo>
                    <a:pt x="242" y="24930"/>
                  </a:lnTo>
                  <a:lnTo>
                    <a:pt x="121" y="23964"/>
                  </a:lnTo>
                  <a:lnTo>
                    <a:pt x="61" y="22998"/>
                  </a:lnTo>
                  <a:lnTo>
                    <a:pt x="1" y="22032"/>
                  </a:lnTo>
                  <a:lnTo>
                    <a:pt x="1" y="22032"/>
                  </a:lnTo>
                  <a:lnTo>
                    <a:pt x="61" y="20946"/>
                  </a:lnTo>
                  <a:lnTo>
                    <a:pt x="121" y="19859"/>
                  </a:lnTo>
                  <a:lnTo>
                    <a:pt x="242" y="18773"/>
                  </a:lnTo>
                  <a:lnTo>
                    <a:pt x="483" y="17686"/>
                  </a:lnTo>
                  <a:lnTo>
                    <a:pt x="725" y="16660"/>
                  </a:lnTo>
                  <a:lnTo>
                    <a:pt x="1027" y="15574"/>
                  </a:lnTo>
                  <a:lnTo>
                    <a:pt x="1329" y="14608"/>
                  </a:lnTo>
                  <a:lnTo>
                    <a:pt x="1751" y="13582"/>
                  </a:lnTo>
                  <a:lnTo>
                    <a:pt x="2174" y="12616"/>
                  </a:lnTo>
                  <a:lnTo>
                    <a:pt x="2717" y="11650"/>
                  </a:lnTo>
                  <a:lnTo>
                    <a:pt x="3260" y="10745"/>
                  </a:lnTo>
                  <a:lnTo>
                    <a:pt x="3803" y="9839"/>
                  </a:lnTo>
                  <a:lnTo>
                    <a:pt x="4467" y="8994"/>
                  </a:lnTo>
                  <a:lnTo>
                    <a:pt x="5131" y="8149"/>
                  </a:lnTo>
                  <a:lnTo>
                    <a:pt x="5856" y="7304"/>
                  </a:lnTo>
                  <a:lnTo>
                    <a:pt x="6580" y="6580"/>
                  </a:lnTo>
                  <a:lnTo>
                    <a:pt x="7425" y="5795"/>
                  </a:lnTo>
                  <a:lnTo>
                    <a:pt x="8270" y="5131"/>
                  </a:lnTo>
                  <a:lnTo>
                    <a:pt x="9115" y="4467"/>
                  </a:lnTo>
                  <a:lnTo>
                    <a:pt x="10021" y="3803"/>
                  </a:lnTo>
                  <a:lnTo>
                    <a:pt x="10986" y="3260"/>
                  </a:lnTo>
                  <a:lnTo>
                    <a:pt x="11952" y="2717"/>
                  </a:lnTo>
                  <a:lnTo>
                    <a:pt x="12978" y="2234"/>
                  </a:lnTo>
                  <a:lnTo>
                    <a:pt x="14065" y="1751"/>
                  </a:lnTo>
                  <a:lnTo>
                    <a:pt x="15151" y="1328"/>
                  </a:lnTo>
                  <a:lnTo>
                    <a:pt x="16238" y="1026"/>
                  </a:lnTo>
                  <a:lnTo>
                    <a:pt x="17385" y="725"/>
                  </a:lnTo>
                  <a:lnTo>
                    <a:pt x="18592" y="423"/>
                  </a:lnTo>
                  <a:lnTo>
                    <a:pt x="19799" y="242"/>
                  </a:lnTo>
                  <a:lnTo>
                    <a:pt x="21006" y="121"/>
                  </a:lnTo>
                  <a:lnTo>
                    <a:pt x="22274" y="0"/>
                  </a:lnTo>
                  <a:lnTo>
                    <a:pt x="23541" y="0"/>
                  </a:lnTo>
                  <a:lnTo>
                    <a:pt x="23541" y="0"/>
                  </a:lnTo>
                  <a:lnTo>
                    <a:pt x="24809" y="0"/>
                  </a:lnTo>
                  <a:lnTo>
                    <a:pt x="26016" y="121"/>
                  </a:lnTo>
                  <a:lnTo>
                    <a:pt x="27163" y="242"/>
                  </a:lnTo>
                  <a:lnTo>
                    <a:pt x="28310" y="483"/>
                  </a:lnTo>
                  <a:lnTo>
                    <a:pt x="29396" y="725"/>
                  </a:lnTo>
                  <a:lnTo>
                    <a:pt x="30483" y="1026"/>
                  </a:lnTo>
                  <a:lnTo>
                    <a:pt x="31569" y="1389"/>
                  </a:lnTo>
                  <a:lnTo>
                    <a:pt x="32596" y="1811"/>
                  </a:lnTo>
                  <a:lnTo>
                    <a:pt x="33561" y="2234"/>
                  </a:lnTo>
                  <a:lnTo>
                    <a:pt x="34467" y="2717"/>
                  </a:lnTo>
                  <a:lnTo>
                    <a:pt x="35433" y="3260"/>
                  </a:lnTo>
                  <a:lnTo>
                    <a:pt x="36278" y="3863"/>
                  </a:lnTo>
                  <a:lnTo>
                    <a:pt x="37123" y="4467"/>
                  </a:lnTo>
                  <a:lnTo>
                    <a:pt x="37907" y="5131"/>
                  </a:lnTo>
                  <a:lnTo>
                    <a:pt x="38692" y="5855"/>
                  </a:lnTo>
                  <a:lnTo>
                    <a:pt x="39416" y="6580"/>
                  </a:lnTo>
                  <a:lnTo>
                    <a:pt x="40080" y="7364"/>
                  </a:lnTo>
                  <a:lnTo>
                    <a:pt x="40744" y="8149"/>
                  </a:lnTo>
                  <a:lnTo>
                    <a:pt x="41348" y="8934"/>
                  </a:lnTo>
                  <a:lnTo>
                    <a:pt x="41891" y="9779"/>
                  </a:lnTo>
                  <a:lnTo>
                    <a:pt x="42435" y="10684"/>
                  </a:lnTo>
                  <a:lnTo>
                    <a:pt x="42917" y="11590"/>
                  </a:lnTo>
                  <a:lnTo>
                    <a:pt x="43340" y="12495"/>
                  </a:lnTo>
                  <a:lnTo>
                    <a:pt x="43762" y="13461"/>
                  </a:lnTo>
                  <a:lnTo>
                    <a:pt x="44064" y="14366"/>
                  </a:lnTo>
                  <a:lnTo>
                    <a:pt x="44366" y="15332"/>
                  </a:lnTo>
                  <a:lnTo>
                    <a:pt x="44668" y="16358"/>
                  </a:lnTo>
                  <a:lnTo>
                    <a:pt x="44849" y="17324"/>
                  </a:lnTo>
                  <a:lnTo>
                    <a:pt x="45030" y="18350"/>
                  </a:lnTo>
                  <a:lnTo>
                    <a:pt x="45151" y="19376"/>
                  </a:lnTo>
                  <a:lnTo>
                    <a:pt x="45211" y="20402"/>
                  </a:lnTo>
                  <a:lnTo>
                    <a:pt x="45271" y="21429"/>
                  </a:lnTo>
                  <a:lnTo>
                    <a:pt x="45271" y="21429"/>
                  </a:lnTo>
                  <a:lnTo>
                    <a:pt x="45211" y="22455"/>
                  </a:lnTo>
                  <a:lnTo>
                    <a:pt x="45151" y="23420"/>
                  </a:lnTo>
                  <a:lnTo>
                    <a:pt x="45030" y="24447"/>
                  </a:lnTo>
                  <a:lnTo>
                    <a:pt x="44849" y="25473"/>
                  </a:lnTo>
                  <a:lnTo>
                    <a:pt x="44668" y="26439"/>
                  </a:lnTo>
                  <a:lnTo>
                    <a:pt x="44366" y="27465"/>
                  </a:lnTo>
                  <a:lnTo>
                    <a:pt x="44064" y="28430"/>
                  </a:lnTo>
                  <a:lnTo>
                    <a:pt x="43702" y="29396"/>
                  </a:lnTo>
                  <a:lnTo>
                    <a:pt x="43340" y="30362"/>
                  </a:lnTo>
                  <a:lnTo>
                    <a:pt x="42857" y="31267"/>
                  </a:lnTo>
                  <a:lnTo>
                    <a:pt x="42374" y="32233"/>
                  </a:lnTo>
                  <a:lnTo>
                    <a:pt x="41831" y="33139"/>
                  </a:lnTo>
                  <a:lnTo>
                    <a:pt x="41288" y="33984"/>
                  </a:lnTo>
                  <a:lnTo>
                    <a:pt x="40624" y="34829"/>
                  </a:lnTo>
                  <a:lnTo>
                    <a:pt x="39960" y="35674"/>
                  </a:lnTo>
                  <a:lnTo>
                    <a:pt x="39296" y="36459"/>
                  </a:lnTo>
                  <a:lnTo>
                    <a:pt x="38511" y="37243"/>
                  </a:lnTo>
                  <a:lnTo>
                    <a:pt x="37726" y="37968"/>
                  </a:lnTo>
                  <a:lnTo>
                    <a:pt x="36881" y="38692"/>
                  </a:lnTo>
                  <a:lnTo>
                    <a:pt x="35976" y="39356"/>
                  </a:lnTo>
                  <a:lnTo>
                    <a:pt x="35070" y="39959"/>
                  </a:lnTo>
                  <a:lnTo>
                    <a:pt x="34105" y="40503"/>
                  </a:lnTo>
                  <a:lnTo>
                    <a:pt x="33079" y="41046"/>
                  </a:lnTo>
                  <a:lnTo>
                    <a:pt x="32052" y="41529"/>
                  </a:lnTo>
                  <a:lnTo>
                    <a:pt x="30966" y="42012"/>
                  </a:lnTo>
                  <a:lnTo>
                    <a:pt x="29819" y="42374"/>
                  </a:lnTo>
                  <a:lnTo>
                    <a:pt x="28612" y="42676"/>
                  </a:lnTo>
                  <a:lnTo>
                    <a:pt x="27405" y="42978"/>
                  </a:lnTo>
                  <a:lnTo>
                    <a:pt x="26197" y="43219"/>
                  </a:lnTo>
                  <a:lnTo>
                    <a:pt x="24869" y="43340"/>
                  </a:lnTo>
                  <a:lnTo>
                    <a:pt x="23541" y="43460"/>
                  </a:lnTo>
                  <a:lnTo>
                    <a:pt x="22153" y="43521"/>
                  </a:lnTo>
                </a:path>
              </a:pathLst>
            </a:custGeom>
            <a:noFill/>
            <a:ln>
              <a:noFill/>
            </a:ln>
          </p:spPr>
          <p:txBody>
            <a:bodyPr lIns="91425" tIns="91425" rIns="91425" bIns="91425" anchor="ctr" anchorCtr="0">
              <a:noAutofit/>
            </a:bodyPr>
            <a:lstStyle/>
            <a:p>
              <a:pPr lvl="0" rtl="0">
                <a:spcBef>
                  <a:spcPts val="0"/>
                </a:spcBef>
                <a:buNone/>
              </a:pPr>
              <a:endParaRPr/>
            </a:p>
          </p:txBody>
        </p:sp>
        <p:sp>
          <p:nvSpPr>
            <p:cNvPr id="294" name="Shape 294"/>
            <p:cNvSpPr/>
            <p:nvPr/>
          </p:nvSpPr>
          <p:spPr>
            <a:xfrm>
              <a:off x="2006700" y="2253125"/>
              <a:ext cx="1131800" cy="1088025"/>
            </a:xfrm>
            <a:custGeom>
              <a:avLst/>
              <a:gdLst/>
              <a:ahLst/>
              <a:cxnLst/>
              <a:rect l="0" t="0" r="0" b="0"/>
              <a:pathLst>
                <a:path w="45272" h="43521" extrusionOk="0">
                  <a:moveTo>
                    <a:pt x="21187" y="2777"/>
                  </a:moveTo>
                  <a:lnTo>
                    <a:pt x="22213" y="2837"/>
                  </a:lnTo>
                  <a:lnTo>
                    <a:pt x="23239" y="2958"/>
                  </a:lnTo>
                  <a:lnTo>
                    <a:pt x="24145" y="3199"/>
                  </a:lnTo>
                  <a:lnTo>
                    <a:pt x="25050" y="3441"/>
                  </a:lnTo>
                  <a:lnTo>
                    <a:pt x="25956" y="3803"/>
                  </a:lnTo>
                  <a:lnTo>
                    <a:pt x="26740" y="4286"/>
                  </a:lnTo>
                  <a:lnTo>
                    <a:pt x="27525" y="4769"/>
                  </a:lnTo>
                  <a:lnTo>
                    <a:pt x="28310" y="5312"/>
                  </a:lnTo>
                  <a:lnTo>
                    <a:pt x="28974" y="5916"/>
                  </a:lnTo>
                  <a:lnTo>
                    <a:pt x="29698" y="6580"/>
                  </a:lnTo>
                  <a:lnTo>
                    <a:pt x="30302" y="7304"/>
                  </a:lnTo>
                  <a:lnTo>
                    <a:pt x="30905" y="8028"/>
                  </a:lnTo>
                  <a:lnTo>
                    <a:pt x="31449" y="8873"/>
                  </a:lnTo>
                  <a:lnTo>
                    <a:pt x="31992" y="9658"/>
                  </a:lnTo>
                  <a:lnTo>
                    <a:pt x="32475" y="10564"/>
                  </a:lnTo>
                  <a:lnTo>
                    <a:pt x="32958" y="11409"/>
                  </a:lnTo>
                  <a:lnTo>
                    <a:pt x="33380" y="12314"/>
                  </a:lnTo>
                  <a:lnTo>
                    <a:pt x="33742" y="13280"/>
                  </a:lnTo>
                  <a:lnTo>
                    <a:pt x="34467" y="15151"/>
                  </a:lnTo>
                  <a:lnTo>
                    <a:pt x="35010" y="17143"/>
                  </a:lnTo>
                  <a:lnTo>
                    <a:pt x="35493" y="19074"/>
                  </a:lnTo>
                  <a:lnTo>
                    <a:pt x="35855" y="20946"/>
                  </a:lnTo>
                  <a:lnTo>
                    <a:pt x="36096" y="22757"/>
                  </a:lnTo>
                  <a:lnTo>
                    <a:pt x="36217" y="24447"/>
                  </a:lnTo>
                  <a:lnTo>
                    <a:pt x="36277" y="26076"/>
                  </a:lnTo>
                  <a:lnTo>
                    <a:pt x="36217" y="27404"/>
                  </a:lnTo>
                  <a:lnTo>
                    <a:pt x="36157" y="28732"/>
                  </a:lnTo>
                  <a:lnTo>
                    <a:pt x="35976" y="30060"/>
                  </a:lnTo>
                  <a:lnTo>
                    <a:pt x="35734" y="31328"/>
                  </a:lnTo>
                  <a:lnTo>
                    <a:pt x="35372" y="32595"/>
                  </a:lnTo>
                  <a:lnTo>
                    <a:pt x="34889" y="33803"/>
                  </a:lnTo>
                  <a:lnTo>
                    <a:pt x="34587" y="34406"/>
                  </a:lnTo>
                  <a:lnTo>
                    <a:pt x="34286" y="35010"/>
                  </a:lnTo>
                  <a:lnTo>
                    <a:pt x="33923" y="35553"/>
                  </a:lnTo>
                  <a:lnTo>
                    <a:pt x="33561" y="36157"/>
                  </a:lnTo>
                  <a:lnTo>
                    <a:pt x="33139" y="36640"/>
                  </a:lnTo>
                  <a:lnTo>
                    <a:pt x="32716" y="37183"/>
                  </a:lnTo>
                  <a:lnTo>
                    <a:pt x="32233" y="37666"/>
                  </a:lnTo>
                  <a:lnTo>
                    <a:pt x="31690" y="38088"/>
                  </a:lnTo>
                  <a:lnTo>
                    <a:pt x="31207" y="38511"/>
                  </a:lnTo>
                  <a:lnTo>
                    <a:pt x="30603" y="38873"/>
                  </a:lnTo>
                  <a:lnTo>
                    <a:pt x="30060" y="39235"/>
                  </a:lnTo>
                  <a:lnTo>
                    <a:pt x="29457" y="39537"/>
                  </a:lnTo>
                  <a:lnTo>
                    <a:pt x="28853" y="39839"/>
                  </a:lnTo>
                  <a:lnTo>
                    <a:pt x="28189" y="40080"/>
                  </a:lnTo>
                  <a:lnTo>
                    <a:pt x="27585" y="40261"/>
                  </a:lnTo>
                  <a:lnTo>
                    <a:pt x="26921" y="40442"/>
                  </a:lnTo>
                  <a:lnTo>
                    <a:pt x="26257" y="40563"/>
                  </a:lnTo>
                  <a:lnTo>
                    <a:pt x="25594" y="40684"/>
                  </a:lnTo>
                  <a:lnTo>
                    <a:pt x="24930" y="40744"/>
                  </a:lnTo>
                  <a:lnTo>
                    <a:pt x="23239" y="40744"/>
                  </a:lnTo>
                  <a:lnTo>
                    <a:pt x="22274" y="40623"/>
                  </a:lnTo>
                  <a:lnTo>
                    <a:pt x="21368" y="40382"/>
                  </a:lnTo>
                  <a:lnTo>
                    <a:pt x="20463" y="40141"/>
                  </a:lnTo>
                  <a:lnTo>
                    <a:pt x="19618" y="39778"/>
                  </a:lnTo>
                  <a:lnTo>
                    <a:pt x="18773" y="39356"/>
                  </a:lnTo>
                  <a:lnTo>
                    <a:pt x="17988" y="38873"/>
                  </a:lnTo>
                  <a:lnTo>
                    <a:pt x="17203" y="38330"/>
                  </a:lnTo>
                  <a:lnTo>
                    <a:pt x="16479" y="37726"/>
                  </a:lnTo>
                  <a:lnTo>
                    <a:pt x="15815" y="37062"/>
                  </a:lnTo>
                  <a:lnTo>
                    <a:pt x="15151" y="36338"/>
                  </a:lnTo>
                  <a:lnTo>
                    <a:pt x="14547" y="35613"/>
                  </a:lnTo>
                  <a:lnTo>
                    <a:pt x="14004" y="34829"/>
                  </a:lnTo>
                  <a:lnTo>
                    <a:pt x="13401" y="33984"/>
                  </a:lnTo>
                  <a:lnTo>
                    <a:pt x="12918" y="33139"/>
                  </a:lnTo>
                  <a:lnTo>
                    <a:pt x="12435" y="32233"/>
                  </a:lnTo>
                  <a:lnTo>
                    <a:pt x="12012" y="31328"/>
                  </a:lnTo>
                  <a:lnTo>
                    <a:pt x="11590" y="30362"/>
                  </a:lnTo>
                  <a:lnTo>
                    <a:pt x="10805" y="28430"/>
                  </a:lnTo>
                  <a:lnTo>
                    <a:pt x="10201" y="26499"/>
                  </a:lnTo>
                  <a:lnTo>
                    <a:pt x="9719" y="24507"/>
                  </a:lnTo>
                  <a:lnTo>
                    <a:pt x="9296" y="22515"/>
                  </a:lnTo>
                  <a:lnTo>
                    <a:pt x="9055" y="20584"/>
                  </a:lnTo>
                  <a:lnTo>
                    <a:pt x="8873" y="18712"/>
                  </a:lnTo>
                  <a:lnTo>
                    <a:pt x="8813" y="16962"/>
                  </a:lnTo>
                  <a:lnTo>
                    <a:pt x="8873" y="15513"/>
                  </a:lnTo>
                  <a:lnTo>
                    <a:pt x="8994" y="14065"/>
                  </a:lnTo>
                  <a:lnTo>
                    <a:pt x="9236" y="12616"/>
                  </a:lnTo>
                  <a:lnTo>
                    <a:pt x="9417" y="11891"/>
                  </a:lnTo>
                  <a:lnTo>
                    <a:pt x="9598" y="11167"/>
                  </a:lnTo>
                  <a:lnTo>
                    <a:pt x="9839" y="10443"/>
                  </a:lnTo>
                  <a:lnTo>
                    <a:pt x="10141" y="9779"/>
                  </a:lnTo>
                  <a:lnTo>
                    <a:pt x="10443" y="9055"/>
                  </a:lnTo>
                  <a:lnTo>
                    <a:pt x="10865" y="8391"/>
                  </a:lnTo>
                  <a:lnTo>
                    <a:pt x="11288" y="7787"/>
                  </a:lnTo>
                  <a:lnTo>
                    <a:pt x="11831" y="7123"/>
                  </a:lnTo>
                  <a:lnTo>
                    <a:pt x="12374" y="6519"/>
                  </a:lnTo>
                  <a:lnTo>
                    <a:pt x="13038" y="5916"/>
                  </a:lnTo>
                  <a:lnTo>
                    <a:pt x="13883" y="5191"/>
                  </a:lnTo>
                  <a:lnTo>
                    <a:pt x="14789" y="4588"/>
                  </a:lnTo>
                  <a:lnTo>
                    <a:pt x="15755" y="4045"/>
                  </a:lnTo>
                  <a:lnTo>
                    <a:pt x="16781" y="3622"/>
                  </a:lnTo>
                  <a:lnTo>
                    <a:pt x="17867" y="3260"/>
                  </a:lnTo>
                  <a:lnTo>
                    <a:pt x="18954" y="3018"/>
                  </a:lnTo>
                  <a:lnTo>
                    <a:pt x="20040" y="2837"/>
                  </a:lnTo>
                  <a:lnTo>
                    <a:pt x="21187" y="2777"/>
                  </a:lnTo>
                  <a:close/>
                  <a:moveTo>
                    <a:pt x="22274" y="0"/>
                  </a:moveTo>
                  <a:lnTo>
                    <a:pt x="21006" y="121"/>
                  </a:lnTo>
                  <a:lnTo>
                    <a:pt x="19799" y="242"/>
                  </a:lnTo>
                  <a:lnTo>
                    <a:pt x="18592" y="423"/>
                  </a:lnTo>
                  <a:lnTo>
                    <a:pt x="17384" y="725"/>
                  </a:lnTo>
                  <a:lnTo>
                    <a:pt x="16238" y="1026"/>
                  </a:lnTo>
                  <a:lnTo>
                    <a:pt x="15151" y="1328"/>
                  </a:lnTo>
                  <a:lnTo>
                    <a:pt x="14065" y="1751"/>
                  </a:lnTo>
                  <a:lnTo>
                    <a:pt x="12978" y="2234"/>
                  </a:lnTo>
                  <a:lnTo>
                    <a:pt x="11952" y="2717"/>
                  </a:lnTo>
                  <a:lnTo>
                    <a:pt x="10986" y="3260"/>
                  </a:lnTo>
                  <a:lnTo>
                    <a:pt x="10020" y="3803"/>
                  </a:lnTo>
                  <a:lnTo>
                    <a:pt x="9115" y="4467"/>
                  </a:lnTo>
                  <a:lnTo>
                    <a:pt x="8270" y="5131"/>
                  </a:lnTo>
                  <a:lnTo>
                    <a:pt x="7425" y="5795"/>
                  </a:lnTo>
                  <a:lnTo>
                    <a:pt x="6580" y="6580"/>
                  </a:lnTo>
                  <a:lnTo>
                    <a:pt x="5855" y="7304"/>
                  </a:lnTo>
                  <a:lnTo>
                    <a:pt x="5131" y="8149"/>
                  </a:lnTo>
                  <a:lnTo>
                    <a:pt x="4467" y="8994"/>
                  </a:lnTo>
                  <a:lnTo>
                    <a:pt x="3803" y="9839"/>
                  </a:lnTo>
                  <a:lnTo>
                    <a:pt x="3260" y="10745"/>
                  </a:lnTo>
                  <a:lnTo>
                    <a:pt x="2717" y="11650"/>
                  </a:lnTo>
                  <a:lnTo>
                    <a:pt x="2173" y="12616"/>
                  </a:lnTo>
                  <a:lnTo>
                    <a:pt x="1751" y="13582"/>
                  </a:lnTo>
                  <a:lnTo>
                    <a:pt x="1328" y="14608"/>
                  </a:lnTo>
                  <a:lnTo>
                    <a:pt x="1026" y="15574"/>
                  </a:lnTo>
                  <a:lnTo>
                    <a:pt x="725" y="16660"/>
                  </a:lnTo>
                  <a:lnTo>
                    <a:pt x="483" y="17686"/>
                  </a:lnTo>
                  <a:lnTo>
                    <a:pt x="302" y="18773"/>
                  </a:lnTo>
                  <a:lnTo>
                    <a:pt x="121" y="19859"/>
                  </a:lnTo>
                  <a:lnTo>
                    <a:pt x="61" y="20946"/>
                  </a:lnTo>
                  <a:lnTo>
                    <a:pt x="0" y="22032"/>
                  </a:lnTo>
                  <a:lnTo>
                    <a:pt x="61" y="22998"/>
                  </a:lnTo>
                  <a:lnTo>
                    <a:pt x="121" y="23964"/>
                  </a:lnTo>
                  <a:lnTo>
                    <a:pt x="242" y="24930"/>
                  </a:lnTo>
                  <a:lnTo>
                    <a:pt x="363" y="25895"/>
                  </a:lnTo>
                  <a:lnTo>
                    <a:pt x="604" y="26861"/>
                  </a:lnTo>
                  <a:lnTo>
                    <a:pt x="845" y="27827"/>
                  </a:lnTo>
                  <a:lnTo>
                    <a:pt x="1147" y="28732"/>
                  </a:lnTo>
                  <a:lnTo>
                    <a:pt x="1449" y="29698"/>
                  </a:lnTo>
                  <a:lnTo>
                    <a:pt x="1811" y="30603"/>
                  </a:lnTo>
                  <a:lnTo>
                    <a:pt x="2234" y="31509"/>
                  </a:lnTo>
                  <a:lnTo>
                    <a:pt x="2717" y="32414"/>
                  </a:lnTo>
                  <a:lnTo>
                    <a:pt x="3199" y="33320"/>
                  </a:lnTo>
                  <a:lnTo>
                    <a:pt x="3803" y="34165"/>
                  </a:lnTo>
                  <a:lnTo>
                    <a:pt x="4346" y="35010"/>
                  </a:lnTo>
                  <a:lnTo>
                    <a:pt x="5010" y="35795"/>
                  </a:lnTo>
                  <a:lnTo>
                    <a:pt x="5674" y="36579"/>
                  </a:lnTo>
                  <a:lnTo>
                    <a:pt x="6399" y="37364"/>
                  </a:lnTo>
                  <a:lnTo>
                    <a:pt x="7183" y="38088"/>
                  </a:lnTo>
                  <a:lnTo>
                    <a:pt x="7968" y="38752"/>
                  </a:lnTo>
                  <a:lnTo>
                    <a:pt x="8813" y="39416"/>
                  </a:lnTo>
                  <a:lnTo>
                    <a:pt x="9719" y="40020"/>
                  </a:lnTo>
                  <a:lnTo>
                    <a:pt x="10624" y="40563"/>
                  </a:lnTo>
                  <a:lnTo>
                    <a:pt x="11590" y="41106"/>
                  </a:lnTo>
                  <a:lnTo>
                    <a:pt x="12616" y="41589"/>
                  </a:lnTo>
                  <a:lnTo>
                    <a:pt x="13702" y="42012"/>
                  </a:lnTo>
                  <a:lnTo>
                    <a:pt x="14789" y="42374"/>
                  </a:lnTo>
                  <a:lnTo>
                    <a:pt x="15936" y="42736"/>
                  </a:lnTo>
                  <a:lnTo>
                    <a:pt x="17083" y="42978"/>
                  </a:lnTo>
                  <a:lnTo>
                    <a:pt x="18290" y="43219"/>
                  </a:lnTo>
                  <a:lnTo>
                    <a:pt x="19557" y="43340"/>
                  </a:lnTo>
                  <a:lnTo>
                    <a:pt x="20825" y="43460"/>
                  </a:lnTo>
                  <a:lnTo>
                    <a:pt x="22213" y="43521"/>
                  </a:lnTo>
                  <a:lnTo>
                    <a:pt x="23541" y="43460"/>
                  </a:lnTo>
                  <a:lnTo>
                    <a:pt x="24869" y="43340"/>
                  </a:lnTo>
                  <a:lnTo>
                    <a:pt x="26197" y="43219"/>
                  </a:lnTo>
                  <a:lnTo>
                    <a:pt x="27404" y="42978"/>
                  </a:lnTo>
                  <a:lnTo>
                    <a:pt x="28612" y="42676"/>
                  </a:lnTo>
                  <a:lnTo>
                    <a:pt x="29819" y="42374"/>
                  </a:lnTo>
                  <a:lnTo>
                    <a:pt x="30966" y="42012"/>
                  </a:lnTo>
                  <a:lnTo>
                    <a:pt x="32052" y="41529"/>
                  </a:lnTo>
                  <a:lnTo>
                    <a:pt x="33078" y="41046"/>
                  </a:lnTo>
                  <a:lnTo>
                    <a:pt x="34104" y="40503"/>
                  </a:lnTo>
                  <a:lnTo>
                    <a:pt x="35070" y="39959"/>
                  </a:lnTo>
                  <a:lnTo>
                    <a:pt x="35976" y="39356"/>
                  </a:lnTo>
                  <a:lnTo>
                    <a:pt x="36881" y="38692"/>
                  </a:lnTo>
                  <a:lnTo>
                    <a:pt x="37726" y="37968"/>
                  </a:lnTo>
                  <a:lnTo>
                    <a:pt x="38511" y="37243"/>
                  </a:lnTo>
                  <a:lnTo>
                    <a:pt x="39296" y="36459"/>
                  </a:lnTo>
                  <a:lnTo>
                    <a:pt x="39959" y="35674"/>
                  </a:lnTo>
                  <a:lnTo>
                    <a:pt x="40623" y="34829"/>
                  </a:lnTo>
                  <a:lnTo>
                    <a:pt x="41287" y="33984"/>
                  </a:lnTo>
                  <a:lnTo>
                    <a:pt x="41831" y="33139"/>
                  </a:lnTo>
                  <a:lnTo>
                    <a:pt x="42374" y="32233"/>
                  </a:lnTo>
                  <a:lnTo>
                    <a:pt x="42857" y="31267"/>
                  </a:lnTo>
                  <a:lnTo>
                    <a:pt x="43340" y="30362"/>
                  </a:lnTo>
                  <a:lnTo>
                    <a:pt x="43762" y="29396"/>
                  </a:lnTo>
                  <a:lnTo>
                    <a:pt x="44064" y="28430"/>
                  </a:lnTo>
                  <a:lnTo>
                    <a:pt x="44366" y="27465"/>
                  </a:lnTo>
                  <a:lnTo>
                    <a:pt x="44668" y="26439"/>
                  </a:lnTo>
                  <a:lnTo>
                    <a:pt x="44849" y="25473"/>
                  </a:lnTo>
                  <a:lnTo>
                    <a:pt x="45030" y="24447"/>
                  </a:lnTo>
                  <a:lnTo>
                    <a:pt x="45151" y="23420"/>
                  </a:lnTo>
                  <a:lnTo>
                    <a:pt x="45211" y="22455"/>
                  </a:lnTo>
                  <a:lnTo>
                    <a:pt x="45271" y="21429"/>
                  </a:lnTo>
                  <a:lnTo>
                    <a:pt x="45211" y="20402"/>
                  </a:lnTo>
                  <a:lnTo>
                    <a:pt x="45151" y="19376"/>
                  </a:lnTo>
                  <a:lnTo>
                    <a:pt x="45030" y="18350"/>
                  </a:lnTo>
                  <a:lnTo>
                    <a:pt x="44849" y="17324"/>
                  </a:lnTo>
                  <a:lnTo>
                    <a:pt x="44668" y="16358"/>
                  </a:lnTo>
                  <a:lnTo>
                    <a:pt x="44366" y="15332"/>
                  </a:lnTo>
                  <a:lnTo>
                    <a:pt x="44064" y="14366"/>
                  </a:lnTo>
                  <a:lnTo>
                    <a:pt x="43762" y="13461"/>
                  </a:lnTo>
                  <a:lnTo>
                    <a:pt x="43340" y="12495"/>
                  </a:lnTo>
                  <a:lnTo>
                    <a:pt x="42917" y="11590"/>
                  </a:lnTo>
                  <a:lnTo>
                    <a:pt x="42434" y="10684"/>
                  </a:lnTo>
                  <a:lnTo>
                    <a:pt x="41891" y="9779"/>
                  </a:lnTo>
                  <a:lnTo>
                    <a:pt x="41348" y="8934"/>
                  </a:lnTo>
                  <a:lnTo>
                    <a:pt x="40744" y="8149"/>
                  </a:lnTo>
                  <a:lnTo>
                    <a:pt x="40080" y="7364"/>
                  </a:lnTo>
                  <a:lnTo>
                    <a:pt x="39416" y="6580"/>
                  </a:lnTo>
                  <a:lnTo>
                    <a:pt x="38692" y="5855"/>
                  </a:lnTo>
                  <a:lnTo>
                    <a:pt x="37907" y="5131"/>
                  </a:lnTo>
                  <a:lnTo>
                    <a:pt x="37122" y="4467"/>
                  </a:lnTo>
                  <a:lnTo>
                    <a:pt x="36277" y="3863"/>
                  </a:lnTo>
                  <a:lnTo>
                    <a:pt x="35432" y="3260"/>
                  </a:lnTo>
                  <a:lnTo>
                    <a:pt x="34527" y="2717"/>
                  </a:lnTo>
                  <a:lnTo>
                    <a:pt x="33561" y="2234"/>
                  </a:lnTo>
                  <a:lnTo>
                    <a:pt x="32595" y="1811"/>
                  </a:lnTo>
                  <a:lnTo>
                    <a:pt x="31569" y="1389"/>
                  </a:lnTo>
                  <a:lnTo>
                    <a:pt x="30483" y="1026"/>
                  </a:lnTo>
                  <a:lnTo>
                    <a:pt x="29457" y="725"/>
                  </a:lnTo>
                  <a:lnTo>
                    <a:pt x="28310" y="483"/>
                  </a:lnTo>
                  <a:lnTo>
                    <a:pt x="27163" y="242"/>
                  </a:lnTo>
                  <a:lnTo>
                    <a:pt x="26016" y="121"/>
                  </a:lnTo>
                  <a:lnTo>
                    <a:pt x="24809" y="0"/>
                  </a:lnTo>
                  <a:close/>
                </a:path>
              </a:pathLst>
            </a:custGeom>
            <a:solidFill>
              <a:srgbClr val="ED174F"/>
            </a:solidFill>
            <a:ln>
              <a:noFill/>
            </a:ln>
          </p:spPr>
          <p:txBody>
            <a:bodyPr lIns="91425" tIns="91425" rIns="91425" bIns="91425" anchor="ctr" anchorCtr="0">
              <a:noAutofit/>
            </a:bodyPr>
            <a:lstStyle/>
            <a:p>
              <a:pPr lvl="0" rtl="0">
                <a:spcBef>
                  <a:spcPts val="0"/>
                </a:spcBef>
                <a:buNone/>
              </a:pPr>
              <a:endParaRPr/>
            </a:p>
          </p:txBody>
        </p:sp>
        <p:sp>
          <p:nvSpPr>
            <p:cNvPr id="295" name="Shape 295"/>
            <p:cNvSpPr/>
            <p:nvPr/>
          </p:nvSpPr>
          <p:spPr>
            <a:xfrm>
              <a:off x="2227025" y="2322525"/>
              <a:ext cx="686625" cy="949225"/>
            </a:xfrm>
            <a:custGeom>
              <a:avLst/>
              <a:gdLst/>
              <a:ahLst/>
              <a:cxnLst/>
              <a:rect l="0" t="0" r="0" b="0"/>
              <a:pathLst>
                <a:path w="27465" h="37969" fill="none" extrusionOk="0">
                  <a:moveTo>
                    <a:pt x="24748" y="33381"/>
                  </a:moveTo>
                  <a:lnTo>
                    <a:pt x="24748" y="33381"/>
                  </a:lnTo>
                  <a:lnTo>
                    <a:pt x="25110" y="32777"/>
                  </a:lnTo>
                  <a:lnTo>
                    <a:pt x="25473" y="32234"/>
                  </a:lnTo>
                  <a:lnTo>
                    <a:pt x="25774" y="31630"/>
                  </a:lnTo>
                  <a:lnTo>
                    <a:pt x="26076" y="31027"/>
                  </a:lnTo>
                  <a:lnTo>
                    <a:pt x="26559" y="29819"/>
                  </a:lnTo>
                  <a:lnTo>
                    <a:pt x="26921" y="28552"/>
                  </a:lnTo>
                  <a:lnTo>
                    <a:pt x="27163" y="27284"/>
                  </a:lnTo>
                  <a:lnTo>
                    <a:pt x="27344" y="25956"/>
                  </a:lnTo>
                  <a:lnTo>
                    <a:pt x="27404" y="24628"/>
                  </a:lnTo>
                  <a:lnTo>
                    <a:pt x="27464" y="23300"/>
                  </a:lnTo>
                  <a:lnTo>
                    <a:pt x="27464" y="23300"/>
                  </a:lnTo>
                  <a:lnTo>
                    <a:pt x="27404" y="21671"/>
                  </a:lnTo>
                  <a:lnTo>
                    <a:pt x="27283" y="19981"/>
                  </a:lnTo>
                  <a:lnTo>
                    <a:pt x="27042" y="18170"/>
                  </a:lnTo>
                  <a:lnTo>
                    <a:pt x="26680" y="16298"/>
                  </a:lnTo>
                  <a:lnTo>
                    <a:pt x="26197" y="14367"/>
                  </a:lnTo>
                  <a:lnTo>
                    <a:pt x="25654" y="12375"/>
                  </a:lnTo>
                  <a:lnTo>
                    <a:pt x="24929" y="10504"/>
                  </a:lnTo>
                  <a:lnTo>
                    <a:pt x="24567" y="9538"/>
                  </a:lnTo>
                  <a:lnTo>
                    <a:pt x="24145" y="8633"/>
                  </a:lnTo>
                  <a:lnTo>
                    <a:pt x="23662" y="7788"/>
                  </a:lnTo>
                  <a:lnTo>
                    <a:pt x="23179" y="6882"/>
                  </a:lnTo>
                  <a:lnTo>
                    <a:pt x="22636" y="6097"/>
                  </a:lnTo>
                  <a:lnTo>
                    <a:pt x="22092" y="5252"/>
                  </a:lnTo>
                  <a:lnTo>
                    <a:pt x="21489" y="4528"/>
                  </a:lnTo>
                  <a:lnTo>
                    <a:pt x="20885" y="3804"/>
                  </a:lnTo>
                  <a:lnTo>
                    <a:pt x="20161" y="3140"/>
                  </a:lnTo>
                  <a:lnTo>
                    <a:pt x="19497" y="2536"/>
                  </a:lnTo>
                  <a:lnTo>
                    <a:pt x="18712" y="1993"/>
                  </a:lnTo>
                  <a:lnTo>
                    <a:pt x="17927" y="1510"/>
                  </a:lnTo>
                  <a:lnTo>
                    <a:pt x="17143" y="1027"/>
                  </a:lnTo>
                  <a:lnTo>
                    <a:pt x="16237" y="665"/>
                  </a:lnTo>
                  <a:lnTo>
                    <a:pt x="15332" y="423"/>
                  </a:lnTo>
                  <a:lnTo>
                    <a:pt x="14426" y="182"/>
                  </a:lnTo>
                  <a:lnTo>
                    <a:pt x="13400" y="61"/>
                  </a:lnTo>
                  <a:lnTo>
                    <a:pt x="12374" y="1"/>
                  </a:lnTo>
                  <a:lnTo>
                    <a:pt x="12374" y="1"/>
                  </a:lnTo>
                  <a:lnTo>
                    <a:pt x="11227" y="61"/>
                  </a:lnTo>
                  <a:lnTo>
                    <a:pt x="10141" y="242"/>
                  </a:lnTo>
                  <a:lnTo>
                    <a:pt x="9054" y="484"/>
                  </a:lnTo>
                  <a:lnTo>
                    <a:pt x="7968" y="846"/>
                  </a:lnTo>
                  <a:lnTo>
                    <a:pt x="6942" y="1269"/>
                  </a:lnTo>
                  <a:lnTo>
                    <a:pt x="5976" y="1812"/>
                  </a:lnTo>
                  <a:lnTo>
                    <a:pt x="5070" y="2415"/>
                  </a:lnTo>
                  <a:lnTo>
                    <a:pt x="4225" y="3140"/>
                  </a:lnTo>
                  <a:lnTo>
                    <a:pt x="4225" y="3140"/>
                  </a:lnTo>
                  <a:lnTo>
                    <a:pt x="3561" y="3743"/>
                  </a:lnTo>
                  <a:lnTo>
                    <a:pt x="3018" y="4347"/>
                  </a:lnTo>
                  <a:lnTo>
                    <a:pt x="2475" y="5011"/>
                  </a:lnTo>
                  <a:lnTo>
                    <a:pt x="2052" y="5615"/>
                  </a:lnTo>
                  <a:lnTo>
                    <a:pt x="1630" y="6279"/>
                  </a:lnTo>
                  <a:lnTo>
                    <a:pt x="1328" y="7003"/>
                  </a:lnTo>
                  <a:lnTo>
                    <a:pt x="1026" y="7667"/>
                  </a:lnTo>
                  <a:lnTo>
                    <a:pt x="785" y="8391"/>
                  </a:lnTo>
                  <a:lnTo>
                    <a:pt x="604" y="9115"/>
                  </a:lnTo>
                  <a:lnTo>
                    <a:pt x="423" y="9840"/>
                  </a:lnTo>
                  <a:lnTo>
                    <a:pt x="181" y="11289"/>
                  </a:lnTo>
                  <a:lnTo>
                    <a:pt x="60" y="12737"/>
                  </a:lnTo>
                  <a:lnTo>
                    <a:pt x="0" y="14186"/>
                  </a:lnTo>
                  <a:lnTo>
                    <a:pt x="0" y="14186"/>
                  </a:lnTo>
                  <a:lnTo>
                    <a:pt x="60" y="15936"/>
                  </a:lnTo>
                  <a:lnTo>
                    <a:pt x="242" y="17808"/>
                  </a:lnTo>
                  <a:lnTo>
                    <a:pt x="483" y="19739"/>
                  </a:lnTo>
                  <a:lnTo>
                    <a:pt x="906" y="21731"/>
                  </a:lnTo>
                  <a:lnTo>
                    <a:pt x="1388" y="23723"/>
                  </a:lnTo>
                  <a:lnTo>
                    <a:pt x="1992" y="25654"/>
                  </a:lnTo>
                  <a:lnTo>
                    <a:pt x="2777" y="27586"/>
                  </a:lnTo>
                  <a:lnTo>
                    <a:pt x="3199" y="28552"/>
                  </a:lnTo>
                  <a:lnTo>
                    <a:pt x="3622" y="29457"/>
                  </a:lnTo>
                  <a:lnTo>
                    <a:pt x="4105" y="30363"/>
                  </a:lnTo>
                  <a:lnTo>
                    <a:pt x="4588" y="31208"/>
                  </a:lnTo>
                  <a:lnTo>
                    <a:pt x="5191" y="32053"/>
                  </a:lnTo>
                  <a:lnTo>
                    <a:pt x="5734" y="32837"/>
                  </a:lnTo>
                  <a:lnTo>
                    <a:pt x="6338" y="33562"/>
                  </a:lnTo>
                  <a:lnTo>
                    <a:pt x="7002" y="34286"/>
                  </a:lnTo>
                  <a:lnTo>
                    <a:pt x="7666" y="34950"/>
                  </a:lnTo>
                  <a:lnTo>
                    <a:pt x="8390" y="35554"/>
                  </a:lnTo>
                  <a:lnTo>
                    <a:pt x="9175" y="36097"/>
                  </a:lnTo>
                  <a:lnTo>
                    <a:pt x="9960" y="36580"/>
                  </a:lnTo>
                  <a:lnTo>
                    <a:pt x="10805" y="37002"/>
                  </a:lnTo>
                  <a:lnTo>
                    <a:pt x="11650" y="37365"/>
                  </a:lnTo>
                  <a:lnTo>
                    <a:pt x="12555" y="37606"/>
                  </a:lnTo>
                  <a:lnTo>
                    <a:pt x="13461" y="37847"/>
                  </a:lnTo>
                  <a:lnTo>
                    <a:pt x="14426" y="37968"/>
                  </a:lnTo>
                  <a:lnTo>
                    <a:pt x="15453" y="37968"/>
                  </a:lnTo>
                  <a:lnTo>
                    <a:pt x="15453" y="37968"/>
                  </a:lnTo>
                  <a:lnTo>
                    <a:pt x="16117" y="37968"/>
                  </a:lnTo>
                  <a:lnTo>
                    <a:pt x="16781" y="37908"/>
                  </a:lnTo>
                  <a:lnTo>
                    <a:pt x="17444" y="37787"/>
                  </a:lnTo>
                  <a:lnTo>
                    <a:pt x="18108" y="37666"/>
                  </a:lnTo>
                  <a:lnTo>
                    <a:pt x="18772" y="37485"/>
                  </a:lnTo>
                  <a:lnTo>
                    <a:pt x="19376" y="37304"/>
                  </a:lnTo>
                  <a:lnTo>
                    <a:pt x="20040" y="37063"/>
                  </a:lnTo>
                  <a:lnTo>
                    <a:pt x="20644" y="36761"/>
                  </a:lnTo>
                  <a:lnTo>
                    <a:pt x="21247" y="36459"/>
                  </a:lnTo>
                  <a:lnTo>
                    <a:pt x="21790" y="36097"/>
                  </a:lnTo>
                  <a:lnTo>
                    <a:pt x="22394" y="35735"/>
                  </a:lnTo>
                  <a:lnTo>
                    <a:pt x="22877" y="35312"/>
                  </a:lnTo>
                  <a:lnTo>
                    <a:pt x="23420" y="34890"/>
                  </a:lnTo>
                  <a:lnTo>
                    <a:pt x="23903" y="34407"/>
                  </a:lnTo>
                  <a:lnTo>
                    <a:pt x="24326" y="33864"/>
                  </a:lnTo>
                  <a:lnTo>
                    <a:pt x="24748" y="33381"/>
                  </a:lnTo>
                </a:path>
              </a:pathLst>
            </a:custGeom>
            <a:noFill/>
            <a:ln>
              <a:noFill/>
            </a:ln>
          </p:spPr>
          <p:txBody>
            <a:bodyPr lIns="91425" tIns="91425" rIns="91425" bIns="91425" anchor="ctr" anchorCtr="0">
              <a:noAutofit/>
            </a:bodyPr>
            <a:lstStyle/>
            <a:p>
              <a:pPr lvl="0" rtl="0">
                <a:spcBef>
                  <a:spcPts val="0"/>
                </a:spcBef>
                <a:buNone/>
              </a:pPr>
              <a:endParaRPr/>
            </a:p>
          </p:txBody>
        </p:sp>
        <p:sp>
          <p:nvSpPr>
            <p:cNvPr id="296" name="Shape 296"/>
            <p:cNvSpPr/>
            <p:nvPr/>
          </p:nvSpPr>
          <p:spPr>
            <a:xfrm>
              <a:off x="2006700" y="2253125"/>
              <a:ext cx="1131800" cy="1088025"/>
            </a:xfrm>
            <a:custGeom>
              <a:avLst/>
              <a:gdLst/>
              <a:ahLst/>
              <a:cxnLst/>
              <a:rect l="0" t="0" r="0" b="0"/>
              <a:pathLst>
                <a:path w="45272" h="43521" fill="none" extrusionOk="0">
                  <a:moveTo>
                    <a:pt x="22213" y="43521"/>
                  </a:moveTo>
                  <a:lnTo>
                    <a:pt x="22213" y="43521"/>
                  </a:lnTo>
                  <a:lnTo>
                    <a:pt x="20825" y="43460"/>
                  </a:lnTo>
                  <a:lnTo>
                    <a:pt x="19557" y="43340"/>
                  </a:lnTo>
                  <a:lnTo>
                    <a:pt x="18290" y="43219"/>
                  </a:lnTo>
                  <a:lnTo>
                    <a:pt x="17083" y="42978"/>
                  </a:lnTo>
                  <a:lnTo>
                    <a:pt x="15936" y="42736"/>
                  </a:lnTo>
                  <a:lnTo>
                    <a:pt x="14789" y="42374"/>
                  </a:lnTo>
                  <a:lnTo>
                    <a:pt x="13702" y="42012"/>
                  </a:lnTo>
                  <a:lnTo>
                    <a:pt x="12616" y="41589"/>
                  </a:lnTo>
                  <a:lnTo>
                    <a:pt x="11590" y="41106"/>
                  </a:lnTo>
                  <a:lnTo>
                    <a:pt x="10624" y="40563"/>
                  </a:lnTo>
                  <a:lnTo>
                    <a:pt x="9719" y="40020"/>
                  </a:lnTo>
                  <a:lnTo>
                    <a:pt x="8813" y="39416"/>
                  </a:lnTo>
                  <a:lnTo>
                    <a:pt x="7968" y="38752"/>
                  </a:lnTo>
                  <a:lnTo>
                    <a:pt x="7183" y="38088"/>
                  </a:lnTo>
                  <a:lnTo>
                    <a:pt x="6399" y="37364"/>
                  </a:lnTo>
                  <a:lnTo>
                    <a:pt x="5674" y="36579"/>
                  </a:lnTo>
                  <a:lnTo>
                    <a:pt x="5010" y="35795"/>
                  </a:lnTo>
                  <a:lnTo>
                    <a:pt x="4346" y="35010"/>
                  </a:lnTo>
                  <a:lnTo>
                    <a:pt x="3803" y="34165"/>
                  </a:lnTo>
                  <a:lnTo>
                    <a:pt x="3199" y="33320"/>
                  </a:lnTo>
                  <a:lnTo>
                    <a:pt x="2717" y="32414"/>
                  </a:lnTo>
                  <a:lnTo>
                    <a:pt x="2234" y="31509"/>
                  </a:lnTo>
                  <a:lnTo>
                    <a:pt x="1811" y="30603"/>
                  </a:lnTo>
                  <a:lnTo>
                    <a:pt x="1449" y="29698"/>
                  </a:lnTo>
                  <a:lnTo>
                    <a:pt x="1147" y="28732"/>
                  </a:lnTo>
                  <a:lnTo>
                    <a:pt x="845" y="27827"/>
                  </a:lnTo>
                  <a:lnTo>
                    <a:pt x="604" y="26861"/>
                  </a:lnTo>
                  <a:lnTo>
                    <a:pt x="363" y="25895"/>
                  </a:lnTo>
                  <a:lnTo>
                    <a:pt x="242" y="24930"/>
                  </a:lnTo>
                  <a:lnTo>
                    <a:pt x="121" y="23964"/>
                  </a:lnTo>
                  <a:lnTo>
                    <a:pt x="61" y="22998"/>
                  </a:lnTo>
                  <a:lnTo>
                    <a:pt x="0" y="22032"/>
                  </a:lnTo>
                  <a:lnTo>
                    <a:pt x="0" y="22032"/>
                  </a:lnTo>
                  <a:lnTo>
                    <a:pt x="61" y="20946"/>
                  </a:lnTo>
                  <a:lnTo>
                    <a:pt x="121" y="19859"/>
                  </a:lnTo>
                  <a:lnTo>
                    <a:pt x="302" y="18773"/>
                  </a:lnTo>
                  <a:lnTo>
                    <a:pt x="483" y="17686"/>
                  </a:lnTo>
                  <a:lnTo>
                    <a:pt x="725" y="16660"/>
                  </a:lnTo>
                  <a:lnTo>
                    <a:pt x="1026" y="15574"/>
                  </a:lnTo>
                  <a:lnTo>
                    <a:pt x="1328" y="14608"/>
                  </a:lnTo>
                  <a:lnTo>
                    <a:pt x="1751" y="13582"/>
                  </a:lnTo>
                  <a:lnTo>
                    <a:pt x="2173" y="12616"/>
                  </a:lnTo>
                  <a:lnTo>
                    <a:pt x="2717" y="11650"/>
                  </a:lnTo>
                  <a:lnTo>
                    <a:pt x="3260" y="10745"/>
                  </a:lnTo>
                  <a:lnTo>
                    <a:pt x="3803" y="9839"/>
                  </a:lnTo>
                  <a:lnTo>
                    <a:pt x="4467" y="8994"/>
                  </a:lnTo>
                  <a:lnTo>
                    <a:pt x="5131" y="8149"/>
                  </a:lnTo>
                  <a:lnTo>
                    <a:pt x="5855" y="7304"/>
                  </a:lnTo>
                  <a:lnTo>
                    <a:pt x="6580" y="6580"/>
                  </a:lnTo>
                  <a:lnTo>
                    <a:pt x="7425" y="5795"/>
                  </a:lnTo>
                  <a:lnTo>
                    <a:pt x="8270" y="5131"/>
                  </a:lnTo>
                  <a:lnTo>
                    <a:pt x="9115" y="4467"/>
                  </a:lnTo>
                  <a:lnTo>
                    <a:pt x="10020" y="3803"/>
                  </a:lnTo>
                  <a:lnTo>
                    <a:pt x="10986" y="3260"/>
                  </a:lnTo>
                  <a:lnTo>
                    <a:pt x="11952" y="2717"/>
                  </a:lnTo>
                  <a:lnTo>
                    <a:pt x="12978" y="2234"/>
                  </a:lnTo>
                  <a:lnTo>
                    <a:pt x="14065" y="1751"/>
                  </a:lnTo>
                  <a:lnTo>
                    <a:pt x="15151" y="1328"/>
                  </a:lnTo>
                  <a:lnTo>
                    <a:pt x="16238" y="1026"/>
                  </a:lnTo>
                  <a:lnTo>
                    <a:pt x="17384" y="725"/>
                  </a:lnTo>
                  <a:lnTo>
                    <a:pt x="18592" y="423"/>
                  </a:lnTo>
                  <a:lnTo>
                    <a:pt x="19799" y="242"/>
                  </a:lnTo>
                  <a:lnTo>
                    <a:pt x="21006" y="121"/>
                  </a:lnTo>
                  <a:lnTo>
                    <a:pt x="22274" y="0"/>
                  </a:lnTo>
                  <a:lnTo>
                    <a:pt x="23541" y="0"/>
                  </a:lnTo>
                  <a:lnTo>
                    <a:pt x="23541" y="0"/>
                  </a:lnTo>
                  <a:lnTo>
                    <a:pt x="24809" y="0"/>
                  </a:lnTo>
                  <a:lnTo>
                    <a:pt x="26016" y="121"/>
                  </a:lnTo>
                  <a:lnTo>
                    <a:pt x="27163" y="242"/>
                  </a:lnTo>
                  <a:lnTo>
                    <a:pt x="28310" y="483"/>
                  </a:lnTo>
                  <a:lnTo>
                    <a:pt x="29457" y="725"/>
                  </a:lnTo>
                  <a:lnTo>
                    <a:pt x="30483" y="1026"/>
                  </a:lnTo>
                  <a:lnTo>
                    <a:pt x="31569" y="1389"/>
                  </a:lnTo>
                  <a:lnTo>
                    <a:pt x="32595" y="1811"/>
                  </a:lnTo>
                  <a:lnTo>
                    <a:pt x="33561" y="2234"/>
                  </a:lnTo>
                  <a:lnTo>
                    <a:pt x="34527" y="2717"/>
                  </a:lnTo>
                  <a:lnTo>
                    <a:pt x="35432" y="3260"/>
                  </a:lnTo>
                  <a:lnTo>
                    <a:pt x="36277" y="3863"/>
                  </a:lnTo>
                  <a:lnTo>
                    <a:pt x="37122" y="4467"/>
                  </a:lnTo>
                  <a:lnTo>
                    <a:pt x="37907" y="5131"/>
                  </a:lnTo>
                  <a:lnTo>
                    <a:pt x="38692" y="5855"/>
                  </a:lnTo>
                  <a:lnTo>
                    <a:pt x="39416" y="6580"/>
                  </a:lnTo>
                  <a:lnTo>
                    <a:pt x="40080" y="7364"/>
                  </a:lnTo>
                  <a:lnTo>
                    <a:pt x="40744" y="8149"/>
                  </a:lnTo>
                  <a:lnTo>
                    <a:pt x="41348" y="8934"/>
                  </a:lnTo>
                  <a:lnTo>
                    <a:pt x="41891" y="9779"/>
                  </a:lnTo>
                  <a:lnTo>
                    <a:pt x="42434" y="10684"/>
                  </a:lnTo>
                  <a:lnTo>
                    <a:pt x="42917" y="11590"/>
                  </a:lnTo>
                  <a:lnTo>
                    <a:pt x="43340" y="12495"/>
                  </a:lnTo>
                  <a:lnTo>
                    <a:pt x="43762" y="13461"/>
                  </a:lnTo>
                  <a:lnTo>
                    <a:pt x="44064" y="14366"/>
                  </a:lnTo>
                  <a:lnTo>
                    <a:pt x="44366" y="15332"/>
                  </a:lnTo>
                  <a:lnTo>
                    <a:pt x="44668" y="16358"/>
                  </a:lnTo>
                  <a:lnTo>
                    <a:pt x="44849" y="17324"/>
                  </a:lnTo>
                  <a:lnTo>
                    <a:pt x="45030" y="18350"/>
                  </a:lnTo>
                  <a:lnTo>
                    <a:pt x="45151" y="19376"/>
                  </a:lnTo>
                  <a:lnTo>
                    <a:pt x="45211" y="20402"/>
                  </a:lnTo>
                  <a:lnTo>
                    <a:pt x="45271" y="21429"/>
                  </a:lnTo>
                  <a:lnTo>
                    <a:pt x="45271" y="21429"/>
                  </a:lnTo>
                  <a:lnTo>
                    <a:pt x="45211" y="22455"/>
                  </a:lnTo>
                  <a:lnTo>
                    <a:pt x="45151" y="23420"/>
                  </a:lnTo>
                  <a:lnTo>
                    <a:pt x="45030" y="24447"/>
                  </a:lnTo>
                  <a:lnTo>
                    <a:pt x="44849" y="25473"/>
                  </a:lnTo>
                  <a:lnTo>
                    <a:pt x="44668" y="26439"/>
                  </a:lnTo>
                  <a:lnTo>
                    <a:pt x="44366" y="27465"/>
                  </a:lnTo>
                  <a:lnTo>
                    <a:pt x="44064" y="28430"/>
                  </a:lnTo>
                  <a:lnTo>
                    <a:pt x="43762" y="29396"/>
                  </a:lnTo>
                  <a:lnTo>
                    <a:pt x="43340" y="30362"/>
                  </a:lnTo>
                  <a:lnTo>
                    <a:pt x="42857" y="31267"/>
                  </a:lnTo>
                  <a:lnTo>
                    <a:pt x="42374" y="32233"/>
                  </a:lnTo>
                  <a:lnTo>
                    <a:pt x="41831" y="33139"/>
                  </a:lnTo>
                  <a:lnTo>
                    <a:pt x="41287" y="33984"/>
                  </a:lnTo>
                  <a:lnTo>
                    <a:pt x="40623" y="34829"/>
                  </a:lnTo>
                  <a:lnTo>
                    <a:pt x="39959" y="35674"/>
                  </a:lnTo>
                  <a:lnTo>
                    <a:pt x="39296" y="36459"/>
                  </a:lnTo>
                  <a:lnTo>
                    <a:pt x="38511" y="37243"/>
                  </a:lnTo>
                  <a:lnTo>
                    <a:pt x="37726" y="37968"/>
                  </a:lnTo>
                  <a:lnTo>
                    <a:pt x="36881" y="38692"/>
                  </a:lnTo>
                  <a:lnTo>
                    <a:pt x="35976" y="39356"/>
                  </a:lnTo>
                  <a:lnTo>
                    <a:pt x="35070" y="39959"/>
                  </a:lnTo>
                  <a:lnTo>
                    <a:pt x="34104" y="40503"/>
                  </a:lnTo>
                  <a:lnTo>
                    <a:pt x="33078" y="41046"/>
                  </a:lnTo>
                  <a:lnTo>
                    <a:pt x="32052" y="41529"/>
                  </a:lnTo>
                  <a:lnTo>
                    <a:pt x="30966" y="42012"/>
                  </a:lnTo>
                  <a:lnTo>
                    <a:pt x="29819" y="42374"/>
                  </a:lnTo>
                  <a:lnTo>
                    <a:pt x="28612" y="42676"/>
                  </a:lnTo>
                  <a:lnTo>
                    <a:pt x="27404" y="42978"/>
                  </a:lnTo>
                  <a:lnTo>
                    <a:pt x="26197" y="43219"/>
                  </a:lnTo>
                  <a:lnTo>
                    <a:pt x="24869" y="43340"/>
                  </a:lnTo>
                  <a:lnTo>
                    <a:pt x="23541" y="43460"/>
                  </a:lnTo>
                  <a:lnTo>
                    <a:pt x="22213" y="43521"/>
                  </a:lnTo>
                </a:path>
              </a:pathLst>
            </a:custGeom>
            <a:noFill/>
            <a:ln>
              <a:noFill/>
            </a:ln>
          </p:spPr>
          <p:txBody>
            <a:bodyPr lIns="91425" tIns="91425" rIns="91425" bIns="91425" anchor="ctr" anchorCtr="0">
              <a:noAutofit/>
            </a:bodyPr>
            <a:lstStyle/>
            <a:p>
              <a:pPr lvl="0" rtl="0">
                <a:spcBef>
                  <a:spcPts val="0"/>
                </a:spcBef>
                <a:buNone/>
              </a:pPr>
              <a:endParaRPr/>
            </a:p>
          </p:txBody>
        </p:sp>
        <p:sp>
          <p:nvSpPr>
            <p:cNvPr id="297" name="Shape 297"/>
            <p:cNvSpPr/>
            <p:nvPr/>
          </p:nvSpPr>
          <p:spPr>
            <a:xfrm>
              <a:off x="247175" y="1738550"/>
              <a:ext cx="1659950" cy="1681075"/>
            </a:xfrm>
            <a:custGeom>
              <a:avLst/>
              <a:gdLst/>
              <a:ahLst/>
              <a:cxnLst/>
              <a:rect l="0" t="0" r="0" b="0"/>
              <a:pathLst>
                <a:path w="66398" h="67243" extrusionOk="0">
                  <a:moveTo>
                    <a:pt x="36881" y="0"/>
                  </a:moveTo>
                  <a:lnTo>
                    <a:pt x="34708" y="61"/>
                  </a:lnTo>
                  <a:lnTo>
                    <a:pt x="32656" y="181"/>
                  </a:lnTo>
                  <a:lnTo>
                    <a:pt x="30603" y="423"/>
                  </a:lnTo>
                  <a:lnTo>
                    <a:pt x="28611" y="725"/>
                  </a:lnTo>
                  <a:lnTo>
                    <a:pt x="26680" y="1147"/>
                  </a:lnTo>
                  <a:lnTo>
                    <a:pt x="24809" y="1630"/>
                  </a:lnTo>
                  <a:lnTo>
                    <a:pt x="23058" y="2234"/>
                  </a:lnTo>
                  <a:lnTo>
                    <a:pt x="21308" y="2837"/>
                  </a:lnTo>
                  <a:lnTo>
                    <a:pt x="19618" y="3561"/>
                  </a:lnTo>
                  <a:lnTo>
                    <a:pt x="17988" y="4346"/>
                  </a:lnTo>
                  <a:lnTo>
                    <a:pt x="16479" y="5191"/>
                  </a:lnTo>
                  <a:lnTo>
                    <a:pt x="14970" y="6157"/>
                  </a:lnTo>
                  <a:lnTo>
                    <a:pt x="13581" y="7123"/>
                  </a:lnTo>
                  <a:lnTo>
                    <a:pt x="12193" y="8149"/>
                  </a:lnTo>
                  <a:lnTo>
                    <a:pt x="10926" y="9296"/>
                  </a:lnTo>
                  <a:lnTo>
                    <a:pt x="9718" y="10443"/>
                  </a:lnTo>
                  <a:lnTo>
                    <a:pt x="8571" y="11650"/>
                  </a:lnTo>
                  <a:lnTo>
                    <a:pt x="7485" y="12917"/>
                  </a:lnTo>
                  <a:lnTo>
                    <a:pt x="6459" y="14245"/>
                  </a:lnTo>
                  <a:lnTo>
                    <a:pt x="5493" y="15573"/>
                  </a:lnTo>
                  <a:lnTo>
                    <a:pt x="4648" y="16962"/>
                  </a:lnTo>
                  <a:lnTo>
                    <a:pt x="3863" y="18410"/>
                  </a:lnTo>
                  <a:lnTo>
                    <a:pt x="3139" y="19859"/>
                  </a:lnTo>
                  <a:lnTo>
                    <a:pt x="2475" y="21368"/>
                  </a:lnTo>
                  <a:lnTo>
                    <a:pt x="1871" y="22877"/>
                  </a:lnTo>
                  <a:lnTo>
                    <a:pt x="1388" y="24446"/>
                  </a:lnTo>
                  <a:lnTo>
                    <a:pt x="966" y="26016"/>
                  </a:lnTo>
                  <a:lnTo>
                    <a:pt x="604" y="27585"/>
                  </a:lnTo>
                  <a:lnTo>
                    <a:pt x="362" y="29215"/>
                  </a:lnTo>
                  <a:lnTo>
                    <a:pt x="121" y="30845"/>
                  </a:lnTo>
                  <a:lnTo>
                    <a:pt x="0" y="32474"/>
                  </a:lnTo>
                  <a:lnTo>
                    <a:pt x="0" y="34165"/>
                  </a:lnTo>
                  <a:lnTo>
                    <a:pt x="0" y="35553"/>
                  </a:lnTo>
                  <a:lnTo>
                    <a:pt x="121" y="36941"/>
                  </a:lnTo>
                  <a:lnTo>
                    <a:pt x="242" y="38330"/>
                  </a:lnTo>
                  <a:lnTo>
                    <a:pt x="423" y="39718"/>
                  </a:lnTo>
                  <a:lnTo>
                    <a:pt x="725" y="41167"/>
                  </a:lnTo>
                  <a:lnTo>
                    <a:pt x="1026" y="42615"/>
                  </a:lnTo>
                  <a:lnTo>
                    <a:pt x="1449" y="44003"/>
                  </a:lnTo>
                  <a:lnTo>
                    <a:pt x="1871" y="45452"/>
                  </a:lnTo>
                  <a:lnTo>
                    <a:pt x="2415" y="46840"/>
                  </a:lnTo>
                  <a:lnTo>
                    <a:pt x="2958" y="48229"/>
                  </a:lnTo>
                  <a:lnTo>
                    <a:pt x="3622" y="49617"/>
                  </a:lnTo>
                  <a:lnTo>
                    <a:pt x="4346" y="51005"/>
                  </a:lnTo>
                  <a:lnTo>
                    <a:pt x="5131" y="52333"/>
                  </a:lnTo>
                  <a:lnTo>
                    <a:pt x="5976" y="53661"/>
                  </a:lnTo>
                  <a:lnTo>
                    <a:pt x="6942" y="54929"/>
                  </a:lnTo>
                  <a:lnTo>
                    <a:pt x="7907" y="56136"/>
                  </a:lnTo>
                  <a:lnTo>
                    <a:pt x="8994" y="57343"/>
                  </a:lnTo>
                  <a:lnTo>
                    <a:pt x="10141" y="58430"/>
                  </a:lnTo>
                  <a:lnTo>
                    <a:pt x="11408" y="59577"/>
                  </a:lnTo>
                  <a:lnTo>
                    <a:pt x="12676" y="60603"/>
                  </a:lnTo>
                  <a:lnTo>
                    <a:pt x="14064" y="61569"/>
                  </a:lnTo>
                  <a:lnTo>
                    <a:pt x="15513" y="62474"/>
                  </a:lnTo>
                  <a:lnTo>
                    <a:pt x="17082" y="63319"/>
                  </a:lnTo>
                  <a:lnTo>
                    <a:pt x="18712" y="64104"/>
                  </a:lnTo>
                  <a:lnTo>
                    <a:pt x="20402" y="64768"/>
                  </a:lnTo>
                  <a:lnTo>
                    <a:pt x="22213" y="65432"/>
                  </a:lnTo>
                  <a:lnTo>
                    <a:pt x="24084" y="65915"/>
                  </a:lnTo>
                  <a:lnTo>
                    <a:pt x="26076" y="66397"/>
                  </a:lnTo>
                  <a:lnTo>
                    <a:pt x="28068" y="66760"/>
                  </a:lnTo>
                  <a:lnTo>
                    <a:pt x="30241" y="67001"/>
                  </a:lnTo>
                  <a:lnTo>
                    <a:pt x="32475" y="67182"/>
                  </a:lnTo>
                  <a:lnTo>
                    <a:pt x="34768" y="67243"/>
                  </a:lnTo>
                  <a:lnTo>
                    <a:pt x="36639" y="67182"/>
                  </a:lnTo>
                  <a:lnTo>
                    <a:pt x="38511" y="67061"/>
                  </a:lnTo>
                  <a:lnTo>
                    <a:pt x="40382" y="66941"/>
                  </a:lnTo>
                  <a:lnTo>
                    <a:pt x="42193" y="66760"/>
                  </a:lnTo>
                  <a:lnTo>
                    <a:pt x="45935" y="66277"/>
                  </a:lnTo>
                  <a:lnTo>
                    <a:pt x="49859" y="65673"/>
                  </a:lnTo>
                  <a:lnTo>
                    <a:pt x="62897" y="62655"/>
                  </a:lnTo>
                  <a:lnTo>
                    <a:pt x="62897" y="51488"/>
                  </a:lnTo>
                  <a:lnTo>
                    <a:pt x="62957" y="49255"/>
                  </a:lnTo>
                  <a:lnTo>
                    <a:pt x="63078" y="47142"/>
                  </a:lnTo>
                  <a:lnTo>
                    <a:pt x="63198" y="46659"/>
                  </a:lnTo>
                  <a:lnTo>
                    <a:pt x="63379" y="46297"/>
                  </a:lnTo>
                  <a:lnTo>
                    <a:pt x="63621" y="45995"/>
                  </a:lnTo>
                  <a:lnTo>
                    <a:pt x="63983" y="45633"/>
                  </a:lnTo>
                  <a:lnTo>
                    <a:pt x="66398" y="43400"/>
                  </a:lnTo>
                  <a:lnTo>
                    <a:pt x="47022" y="43400"/>
                  </a:lnTo>
                  <a:lnTo>
                    <a:pt x="39718" y="47323"/>
                  </a:lnTo>
                  <a:lnTo>
                    <a:pt x="53480" y="46599"/>
                  </a:lnTo>
                  <a:lnTo>
                    <a:pt x="53480" y="61267"/>
                  </a:lnTo>
                  <a:lnTo>
                    <a:pt x="51368" y="62112"/>
                  </a:lnTo>
                  <a:lnTo>
                    <a:pt x="50160" y="62474"/>
                  </a:lnTo>
                  <a:lnTo>
                    <a:pt x="48893" y="62836"/>
                  </a:lnTo>
                  <a:lnTo>
                    <a:pt x="47444" y="63138"/>
                  </a:lnTo>
                  <a:lnTo>
                    <a:pt x="45814" y="63379"/>
                  </a:lnTo>
                  <a:lnTo>
                    <a:pt x="43943" y="63500"/>
                  </a:lnTo>
                  <a:lnTo>
                    <a:pt x="41891" y="63561"/>
                  </a:lnTo>
                  <a:lnTo>
                    <a:pt x="40080" y="63500"/>
                  </a:lnTo>
                  <a:lnTo>
                    <a:pt x="38269" y="63379"/>
                  </a:lnTo>
                  <a:lnTo>
                    <a:pt x="36519" y="63138"/>
                  </a:lnTo>
                  <a:lnTo>
                    <a:pt x="34768" y="62836"/>
                  </a:lnTo>
                  <a:lnTo>
                    <a:pt x="33138" y="62414"/>
                  </a:lnTo>
                  <a:lnTo>
                    <a:pt x="31509" y="61931"/>
                  </a:lnTo>
                  <a:lnTo>
                    <a:pt x="29939" y="61388"/>
                  </a:lnTo>
                  <a:lnTo>
                    <a:pt x="28430" y="60784"/>
                  </a:lnTo>
                  <a:lnTo>
                    <a:pt x="26982" y="60060"/>
                  </a:lnTo>
                  <a:lnTo>
                    <a:pt x="25593" y="59275"/>
                  </a:lnTo>
                  <a:lnTo>
                    <a:pt x="24205" y="58430"/>
                  </a:lnTo>
                  <a:lnTo>
                    <a:pt x="22937" y="57524"/>
                  </a:lnTo>
                  <a:lnTo>
                    <a:pt x="21670" y="56559"/>
                  </a:lnTo>
                  <a:lnTo>
                    <a:pt x="20463" y="55532"/>
                  </a:lnTo>
                  <a:lnTo>
                    <a:pt x="19376" y="54446"/>
                  </a:lnTo>
                  <a:lnTo>
                    <a:pt x="18290" y="53359"/>
                  </a:lnTo>
                  <a:lnTo>
                    <a:pt x="17263" y="52152"/>
                  </a:lnTo>
                  <a:lnTo>
                    <a:pt x="16298" y="50945"/>
                  </a:lnTo>
                  <a:lnTo>
                    <a:pt x="15392" y="49617"/>
                  </a:lnTo>
                  <a:lnTo>
                    <a:pt x="14547" y="48349"/>
                  </a:lnTo>
                  <a:lnTo>
                    <a:pt x="13763" y="46961"/>
                  </a:lnTo>
                  <a:lnTo>
                    <a:pt x="13038" y="45573"/>
                  </a:lnTo>
                  <a:lnTo>
                    <a:pt x="12435" y="44124"/>
                  </a:lnTo>
                  <a:lnTo>
                    <a:pt x="11831" y="42676"/>
                  </a:lnTo>
                  <a:lnTo>
                    <a:pt x="11288" y="41167"/>
                  </a:lnTo>
                  <a:lnTo>
                    <a:pt x="10865" y="39657"/>
                  </a:lnTo>
                  <a:lnTo>
                    <a:pt x="10443" y="38148"/>
                  </a:lnTo>
                  <a:lnTo>
                    <a:pt x="10141" y="36579"/>
                  </a:lnTo>
                  <a:lnTo>
                    <a:pt x="9899" y="35010"/>
                  </a:lnTo>
                  <a:lnTo>
                    <a:pt x="9718" y="33440"/>
                  </a:lnTo>
                  <a:lnTo>
                    <a:pt x="9598" y="31811"/>
                  </a:lnTo>
                  <a:lnTo>
                    <a:pt x="9598" y="30241"/>
                  </a:lnTo>
                  <a:lnTo>
                    <a:pt x="9598" y="28732"/>
                  </a:lnTo>
                  <a:lnTo>
                    <a:pt x="9718" y="27283"/>
                  </a:lnTo>
                  <a:lnTo>
                    <a:pt x="9839" y="25895"/>
                  </a:lnTo>
                  <a:lnTo>
                    <a:pt x="10080" y="24507"/>
                  </a:lnTo>
                  <a:lnTo>
                    <a:pt x="10322" y="23119"/>
                  </a:lnTo>
                  <a:lnTo>
                    <a:pt x="10684" y="21791"/>
                  </a:lnTo>
                  <a:lnTo>
                    <a:pt x="11046" y="20523"/>
                  </a:lnTo>
                  <a:lnTo>
                    <a:pt x="11469" y="19255"/>
                  </a:lnTo>
                  <a:lnTo>
                    <a:pt x="12012" y="18048"/>
                  </a:lnTo>
                  <a:lnTo>
                    <a:pt x="12555" y="16901"/>
                  </a:lnTo>
                  <a:lnTo>
                    <a:pt x="13159" y="15754"/>
                  </a:lnTo>
                  <a:lnTo>
                    <a:pt x="13763" y="14668"/>
                  </a:lnTo>
                  <a:lnTo>
                    <a:pt x="14487" y="13642"/>
                  </a:lnTo>
                  <a:lnTo>
                    <a:pt x="15211" y="12616"/>
                  </a:lnTo>
                  <a:lnTo>
                    <a:pt x="15996" y="11710"/>
                  </a:lnTo>
                  <a:lnTo>
                    <a:pt x="16841" y="10744"/>
                  </a:lnTo>
                  <a:lnTo>
                    <a:pt x="17686" y="9899"/>
                  </a:lnTo>
                  <a:lnTo>
                    <a:pt x="18591" y="9115"/>
                  </a:lnTo>
                  <a:lnTo>
                    <a:pt x="19557" y="8330"/>
                  </a:lnTo>
                  <a:lnTo>
                    <a:pt x="20523" y="7606"/>
                  </a:lnTo>
                  <a:lnTo>
                    <a:pt x="21549" y="6942"/>
                  </a:lnTo>
                  <a:lnTo>
                    <a:pt x="22636" y="6338"/>
                  </a:lnTo>
                  <a:lnTo>
                    <a:pt x="23722" y="5734"/>
                  </a:lnTo>
                  <a:lnTo>
                    <a:pt x="24809" y="5252"/>
                  </a:lnTo>
                  <a:lnTo>
                    <a:pt x="26016" y="4829"/>
                  </a:lnTo>
                  <a:lnTo>
                    <a:pt x="27163" y="4407"/>
                  </a:lnTo>
                  <a:lnTo>
                    <a:pt x="28370" y="4044"/>
                  </a:lnTo>
                  <a:lnTo>
                    <a:pt x="29638" y="3803"/>
                  </a:lnTo>
                  <a:lnTo>
                    <a:pt x="30905" y="3561"/>
                  </a:lnTo>
                  <a:lnTo>
                    <a:pt x="32233" y="3441"/>
                  </a:lnTo>
                  <a:lnTo>
                    <a:pt x="33501" y="3320"/>
                  </a:lnTo>
                  <a:lnTo>
                    <a:pt x="34889" y="3320"/>
                  </a:lnTo>
                  <a:lnTo>
                    <a:pt x="36821" y="3380"/>
                  </a:lnTo>
                  <a:lnTo>
                    <a:pt x="38692" y="3561"/>
                  </a:lnTo>
                  <a:lnTo>
                    <a:pt x="40382" y="3803"/>
                  </a:lnTo>
                  <a:lnTo>
                    <a:pt x="42012" y="4225"/>
                  </a:lnTo>
                  <a:lnTo>
                    <a:pt x="43521" y="4648"/>
                  </a:lnTo>
                  <a:lnTo>
                    <a:pt x="44969" y="5191"/>
                  </a:lnTo>
                  <a:lnTo>
                    <a:pt x="46297" y="5795"/>
                  </a:lnTo>
                  <a:lnTo>
                    <a:pt x="47504" y="6459"/>
                  </a:lnTo>
                  <a:lnTo>
                    <a:pt x="48651" y="7123"/>
                  </a:lnTo>
                  <a:lnTo>
                    <a:pt x="49677" y="7847"/>
                  </a:lnTo>
                  <a:lnTo>
                    <a:pt x="50643" y="8571"/>
                  </a:lnTo>
                  <a:lnTo>
                    <a:pt x="51549" y="9235"/>
                  </a:lnTo>
                  <a:lnTo>
                    <a:pt x="53118" y="10624"/>
                  </a:lnTo>
                  <a:lnTo>
                    <a:pt x="54386" y="11891"/>
                  </a:lnTo>
                  <a:lnTo>
                    <a:pt x="52152" y="15513"/>
                  </a:lnTo>
                  <a:lnTo>
                    <a:pt x="52152" y="15513"/>
                  </a:lnTo>
                  <a:lnTo>
                    <a:pt x="55351" y="14789"/>
                  </a:lnTo>
                  <a:lnTo>
                    <a:pt x="62897" y="7606"/>
                  </a:lnTo>
                  <a:lnTo>
                    <a:pt x="61146" y="6398"/>
                  </a:lnTo>
                  <a:lnTo>
                    <a:pt x="59999" y="5674"/>
                  </a:lnTo>
                  <a:lnTo>
                    <a:pt x="58671" y="4950"/>
                  </a:lnTo>
                  <a:lnTo>
                    <a:pt x="57162" y="4225"/>
                  </a:lnTo>
                  <a:lnTo>
                    <a:pt x="55351" y="3441"/>
                  </a:lnTo>
                  <a:lnTo>
                    <a:pt x="53239" y="2656"/>
                  </a:lnTo>
                  <a:lnTo>
                    <a:pt x="50824" y="1932"/>
                  </a:lnTo>
                  <a:lnTo>
                    <a:pt x="49195" y="1509"/>
                  </a:lnTo>
                  <a:lnTo>
                    <a:pt x="47565" y="1147"/>
                  </a:lnTo>
                  <a:lnTo>
                    <a:pt x="45814" y="785"/>
                  </a:lnTo>
                  <a:lnTo>
                    <a:pt x="44124" y="543"/>
                  </a:lnTo>
                  <a:lnTo>
                    <a:pt x="42313" y="302"/>
                  </a:lnTo>
                  <a:lnTo>
                    <a:pt x="40563" y="121"/>
                  </a:lnTo>
                  <a:lnTo>
                    <a:pt x="38692" y="61"/>
                  </a:lnTo>
                  <a:lnTo>
                    <a:pt x="36881" y="0"/>
                  </a:lnTo>
                  <a:close/>
                </a:path>
              </a:pathLst>
            </a:custGeom>
            <a:solidFill>
              <a:srgbClr val="0079C1"/>
            </a:solidFill>
            <a:ln>
              <a:noFill/>
            </a:ln>
          </p:spPr>
          <p:txBody>
            <a:bodyPr lIns="91425" tIns="91425" rIns="91425" bIns="91425" anchor="ctr" anchorCtr="0">
              <a:noAutofit/>
            </a:bodyPr>
            <a:lstStyle/>
            <a:p>
              <a:pPr lvl="0" rtl="0">
                <a:spcBef>
                  <a:spcPts val="0"/>
                </a:spcBef>
                <a:buNone/>
              </a:pPr>
              <a:endParaRPr/>
            </a:p>
          </p:txBody>
        </p:sp>
        <p:sp>
          <p:nvSpPr>
            <p:cNvPr id="298" name="Shape 298"/>
            <p:cNvSpPr/>
            <p:nvPr/>
          </p:nvSpPr>
          <p:spPr>
            <a:xfrm>
              <a:off x="247175" y="1738550"/>
              <a:ext cx="1659950" cy="1681075"/>
            </a:xfrm>
            <a:custGeom>
              <a:avLst/>
              <a:gdLst/>
              <a:ahLst/>
              <a:cxnLst/>
              <a:rect l="0" t="0" r="0" b="0"/>
              <a:pathLst>
                <a:path w="66398" h="67243" fill="none" extrusionOk="0">
                  <a:moveTo>
                    <a:pt x="62897" y="62655"/>
                  </a:moveTo>
                  <a:lnTo>
                    <a:pt x="49859" y="65673"/>
                  </a:lnTo>
                  <a:lnTo>
                    <a:pt x="49859" y="65673"/>
                  </a:lnTo>
                  <a:lnTo>
                    <a:pt x="45935" y="66277"/>
                  </a:lnTo>
                  <a:lnTo>
                    <a:pt x="42193" y="66760"/>
                  </a:lnTo>
                  <a:lnTo>
                    <a:pt x="40382" y="66941"/>
                  </a:lnTo>
                  <a:lnTo>
                    <a:pt x="38511" y="67061"/>
                  </a:lnTo>
                  <a:lnTo>
                    <a:pt x="36639" y="67182"/>
                  </a:lnTo>
                  <a:lnTo>
                    <a:pt x="34768" y="67243"/>
                  </a:lnTo>
                  <a:lnTo>
                    <a:pt x="34768" y="67243"/>
                  </a:lnTo>
                  <a:lnTo>
                    <a:pt x="32475" y="67182"/>
                  </a:lnTo>
                  <a:lnTo>
                    <a:pt x="30241" y="67001"/>
                  </a:lnTo>
                  <a:lnTo>
                    <a:pt x="28068" y="66760"/>
                  </a:lnTo>
                  <a:lnTo>
                    <a:pt x="26076" y="66397"/>
                  </a:lnTo>
                  <a:lnTo>
                    <a:pt x="24084" y="65915"/>
                  </a:lnTo>
                  <a:lnTo>
                    <a:pt x="22213" y="65432"/>
                  </a:lnTo>
                  <a:lnTo>
                    <a:pt x="20402" y="64768"/>
                  </a:lnTo>
                  <a:lnTo>
                    <a:pt x="18712" y="64104"/>
                  </a:lnTo>
                  <a:lnTo>
                    <a:pt x="17082" y="63319"/>
                  </a:lnTo>
                  <a:lnTo>
                    <a:pt x="15513" y="62474"/>
                  </a:lnTo>
                  <a:lnTo>
                    <a:pt x="14064" y="61569"/>
                  </a:lnTo>
                  <a:lnTo>
                    <a:pt x="12676" y="60603"/>
                  </a:lnTo>
                  <a:lnTo>
                    <a:pt x="11408" y="59577"/>
                  </a:lnTo>
                  <a:lnTo>
                    <a:pt x="10141" y="58430"/>
                  </a:lnTo>
                  <a:lnTo>
                    <a:pt x="8994" y="57343"/>
                  </a:lnTo>
                  <a:lnTo>
                    <a:pt x="7907" y="56136"/>
                  </a:lnTo>
                  <a:lnTo>
                    <a:pt x="6942" y="54929"/>
                  </a:lnTo>
                  <a:lnTo>
                    <a:pt x="5976" y="53661"/>
                  </a:lnTo>
                  <a:lnTo>
                    <a:pt x="5131" y="52333"/>
                  </a:lnTo>
                  <a:lnTo>
                    <a:pt x="4346" y="51005"/>
                  </a:lnTo>
                  <a:lnTo>
                    <a:pt x="3622" y="49617"/>
                  </a:lnTo>
                  <a:lnTo>
                    <a:pt x="2958" y="48229"/>
                  </a:lnTo>
                  <a:lnTo>
                    <a:pt x="2415" y="46840"/>
                  </a:lnTo>
                  <a:lnTo>
                    <a:pt x="1871" y="45452"/>
                  </a:lnTo>
                  <a:lnTo>
                    <a:pt x="1449" y="44003"/>
                  </a:lnTo>
                  <a:lnTo>
                    <a:pt x="1026" y="42615"/>
                  </a:lnTo>
                  <a:lnTo>
                    <a:pt x="725" y="41167"/>
                  </a:lnTo>
                  <a:lnTo>
                    <a:pt x="423" y="39718"/>
                  </a:lnTo>
                  <a:lnTo>
                    <a:pt x="242" y="38330"/>
                  </a:lnTo>
                  <a:lnTo>
                    <a:pt x="121" y="36941"/>
                  </a:lnTo>
                  <a:lnTo>
                    <a:pt x="0" y="35553"/>
                  </a:lnTo>
                  <a:lnTo>
                    <a:pt x="0" y="34165"/>
                  </a:lnTo>
                  <a:lnTo>
                    <a:pt x="0" y="34165"/>
                  </a:lnTo>
                  <a:lnTo>
                    <a:pt x="0" y="32474"/>
                  </a:lnTo>
                  <a:lnTo>
                    <a:pt x="121" y="30845"/>
                  </a:lnTo>
                  <a:lnTo>
                    <a:pt x="362" y="29215"/>
                  </a:lnTo>
                  <a:lnTo>
                    <a:pt x="604" y="27585"/>
                  </a:lnTo>
                  <a:lnTo>
                    <a:pt x="966" y="26016"/>
                  </a:lnTo>
                  <a:lnTo>
                    <a:pt x="1388" y="24446"/>
                  </a:lnTo>
                  <a:lnTo>
                    <a:pt x="1871" y="22877"/>
                  </a:lnTo>
                  <a:lnTo>
                    <a:pt x="2475" y="21368"/>
                  </a:lnTo>
                  <a:lnTo>
                    <a:pt x="3139" y="19859"/>
                  </a:lnTo>
                  <a:lnTo>
                    <a:pt x="3863" y="18410"/>
                  </a:lnTo>
                  <a:lnTo>
                    <a:pt x="4648" y="16962"/>
                  </a:lnTo>
                  <a:lnTo>
                    <a:pt x="5493" y="15573"/>
                  </a:lnTo>
                  <a:lnTo>
                    <a:pt x="6459" y="14245"/>
                  </a:lnTo>
                  <a:lnTo>
                    <a:pt x="7485" y="12917"/>
                  </a:lnTo>
                  <a:lnTo>
                    <a:pt x="8571" y="11650"/>
                  </a:lnTo>
                  <a:lnTo>
                    <a:pt x="9718" y="10443"/>
                  </a:lnTo>
                  <a:lnTo>
                    <a:pt x="10926" y="9296"/>
                  </a:lnTo>
                  <a:lnTo>
                    <a:pt x="12193" y="8149"/>
                  </a:lnTo>
                  <a:lnTo>
                    <a:pt x="13581" y="7123"/>
                  </a:lnTo>
                  <a:lnTo>
                    <a:pt x="14970" y="6157"/>
                  </a:lnTo>
                  <a:lnTo>
                    <a:pt x="16479" y="5191"/>
                  </a:lnTo>
                  <a:lnTo>
                    <a:pt x="17988" y="4346"/>
                  </a:lnTo>
                  <a:lnTo>
                    <a:pt x="19618" y="3561"/>
                  </a:lnTo>
                  <a:lnTo>
                    <a:pt x="21308" y="2837"/>
                  </a:lnTo>
                  <a:lnTo>
                    <a:pt x="23058" y="2234"/>
                  </a:lnTo>
                  <a:lnTo>
                    <a:pt x="24809" y="1630"/>
                  </a:lnTo>
                  <a:lnTo>
                    <a:pt x="26680" y="1147"/>
                  </a:lnTo>
                  <a:lnTo>
                    <a:pt x="28611" y="725"/>
                  </a:lnTo>
                  <a:lnTo>
                    <a:pt x="30603" y="423"/>
                  </a:lnTo>
                  <a:lnTo>
                    <a:pt x="32656" y="181"/>
                  </a:lnTo>
                  <a:lnTo>
                    <a:pt x="34708" y="61"/>
                  </a:lnTo>
                  <a:lnTo>
                    <a:pt x="36881" y="0"/>
                  </a:lnTo>
                  <a:lnTo>
                    <a:pt x="36881" y="0"/>
                  </a:lnTo>
                  <a:lnTo>
                    <a:pt x="38692" y="61"/>
                  </a:lnTo>
                  <a:lnTo>
                    <a:pt x="40563" y="121"/>
                  </a:lnTo>
                  <a:lnTo>
                    <a:pt x="42313" y="302"/>
                  </a:lnTo>
                  <a:lnTo>
                    <a:pt x="44124" y="543"/>
                  </a:lnTo>
                  <a:lnTo>
                    <a:pt x="45814" y="785"/>
                  </a:lnTo>
                  <a:lnTo>
                    <a:pt x="47565" y="1147"/>
                  </a:lnTo>
                  <a:lnTo>
                    <a:pt x="49195" y="1509"/>
                  </a:lnTo>
                  <a:lnTo>
                    <a:pt x="50824" y="1932"/>
                  </a:lnTo>
                  <a:lnTo>
                    <a:pt x="50824" y="1932"/>
                  </a:lnTo>
                  <a:lnTo>
                    <a:pt x="53239" y="2656"/>
                  </a:lnTo>
                  <a:lnTo>
                    <a:pt x="55351" y="3441"/>
                  </a:lnTo>
                  <a:lnTo>
                    <a:pt x="57162" y="4225"/>
                  </a:lnTo>
                  <a:lnTo>
                    <a:pt x="58671" y="4950"/>
                  </a:lnTo>
                  <a:lnTo>
                    <a:pt x="59999" y="5674"/>
                  </a:lnTo>
                  <a:lnTo>
                    <a:pt x="61146" y="6398"/>
                  </a:lnTo>
                  <a:lnTo>
                    <a:pt x="62897" y="7606"/>
                  </a:lnTo>
                  <a:lnTo>
                    <a:pt x="55351" y="14789"/>
                  </a:lnTo>
                  <a:lnTo>
                    <a:pt x="52152" y="15513"/>
                  </a:lnTo>
                  <a:lnTo>
                    <a:pt x="54386" y="11891"/>
                  </a:lnTo>
                  <a:lnTo>
                    <a:pt x="54386" y="11891"/>
                  </a:lnTo>
                  <a:lnTo>
                    <a:pt x="53118" y="10624"/>
                  </a:lnTo>
                  <a:lnTo>
                    <a:pt x="51549" y="9235"/>
                  </a:lnTo>
                  <a:lnTo>
                    <a:pt x="50643" y="8571"/>
                  </a:lnTo>
                  <a:lnTo>
                    <a:pt x="49677" y="7847"/>
                  </a:lnTo>
                  <a:lnTo>
                    <a:pt x="48651" y="7123"/>
                  </a:lnTo>
                  <a:lnTo>
                    <a:pt x="47504" y="6459"/>
                  </a:lnTo>
                  <a:lnTo>
                    <a:pt x="46297" y="5795"/>
                  </a:lnTo>
                  <a:lnTo>
                    <a:pt x="44969" y="5191"/>
                  </a:lnTo>
                  <a:lnTo>
                    <a:pt x="43521" y="4648"/>
                  </a:lnTo>
                  <a:lnTo>
                    <a:pt x="42012" y="4225"/>
                  </a:lnTo>
                  <a:lnTo>
                    <a:pt x="40382" y="3803"/>
                  </a:lnTo>
                  <a:lnTo>
                    <a:pt x="38692" y="3561"/>
                  </a:lnTo>
                  <a:lnTo>
                    <a:pt x="36821" y="3380"/>
                  </a:lnTo>
                  <a:lnTo>
                    <a:pt x="34889" y="3320"/>
                  </a:lnTo>
                  <a:lnTo>
                    <a:pt x="34889" y="3320"/>
                  </a:lnTo>
                  <a:lnTo>
                    <a:pt x="33501" y="3320"/>
                  </a:lnTo>
                  <a:lnTo>
                    <a:pt x="32233" y="3441"/>
                  </a:lnTo>
                  <a:lnTo>
                    <a:pt x="30905" y="3561"/>
                  </a:lnTo>
                  <a:lnTo>
                    <a:pt x="29638" y="3803"/>
                  </a:lnTo>
                  <a:lnTo>
                    <a:pt x="28370" y="4044"/>
                  </a:lnTo>
                  <a:lnTo>
                    <a:pt x="27163" y="4407"/>
                  </a:lnTo>
                  <a:lnTo>
                    <a:pt x="26016" y="4829"/>
                  </a:lnTo>
                  <a:lnTo>
                    <a:pt x="24809" y="5252"/>
                  </a:lnTo>
                  <a:lnTo>
                    <a:pt x="23722" y="5734"/>
                  </a:lnTo>
                  <a:lnTo>
                    <a:pt x="22636" y="6338"/>
                  </a:lnTo>
                  <a:lnTo>
                    <a:pt x="21549" y="6942"/>
                  </a:lnTo>
                  <a:lnTo>
                    <a:pt x="20523" y="7606"/>
                  </a:lnTo>
                  <a:lnTo>
                    <a:pt x="19557" y="8330"/>
                  </a:lnTo>
                  <a:lnTo>
                    <a:pt x="18591" y="9115"/>
                  </a:lnTo>
                  <a:lnTo>
                    <a:pt x="17686" y="9899"/>
                  </a:lnTo>
                  <a:lnTo>
                    <a:pt x="16841" y="10744"/>
                  </a:lnTo>
                  <a:lnTo>
                    <a:pt x="15996" y="11710"/>
                  </a:lnTo>
                  <a:lnTo>
                    <a:pt x="15211" y="12616"/>
                  </a:lnTo>
                  <a:lnTo>
                    <a:pt x="14487" y="13642"/>
                  </a:lnTo>
                  <a:lnTo>
                    <a:pt x="13763" y="14668"/>
                  </a:lnTo>
                  <a:lnTo>
                    <a:pt x="13159" y="15754"/>
                  </a:lnTo>
                  <a:lnTo>
                    <a:pt x="12555" y="16901"/>
                  </a:lnTo>
                  <a:lnTo>
                    <a:pt x="12012" y="18048"/>
                  </a:lnTo>
                  <a:lnTo>
                    <a:pt x="11469" y="19255"/>
                  </a:lnTo>
                  <a:lnTo>
                    <a:pt x="11046" y="20523"/>
                  </a:lnTo>
                  <a:lnTo>
                    <a:pt x="10684" y="21791"/>
                  </a:lnTo>
                  <a:lnTo>
                    <a:pt x="10322" y="23119"/>
                  </a:lnTo>
                  <a:lnTo>
                    <a:pt x="10080" y="24507"/>
                  </a:lnTo>
                  <a:lnTo>
                    <a:pt x="9839" y="25895"/>
                  </a:lnTo>
                  <a:lnTo>
                    <a:pt x="9718" y="27283"/>
                  </a:lnTo>
                  <a:lnTo>
                    <a:pt x="9598" y="28732"/>
                  </a:lnTo>
                  <a:lnTo>
                    <a:pt x="9598" y="30241"/>
                  </a:lnTo>
                  <a:lnTo>
                    <a:pt x="9598" y="30241"/>
                  </a:lnTo>
                  <a:lnTo>
                    <a:pt x="9598" y="31811"/>
                  </a:lnTo>
                  <a:lnTo>
                    <a:pt x="9718" y="33440"/>
                  </a:lnTo>
                  <a:lnTo>
                    <a:pt x="9899" y="35010"/>
                  </a:lnTo>
                  <a:lnTo>
                    <a:pt x="10141" y="36579"/>
                  </a:lnTo>
                  <a:lnTo>
                    <a:pt x="10443" y="38148"/>
                  </a:lnTo>
                  <a:lnTo>
                    <a:pt x="10865" y="39657"/>
                  </a:lnTo>
                  <a:lnTo>
                    <a:pt x="11288" y="41167"/>
                  </a:lnTo>
                  <a:lnTo>
                    <a:pt x="11831" y="42676"/>
                  </a:lnTo>
                  <a:lnTo>
                    <a:pt x="12435" y="44124"/>
                  </a:lnTo>
                  <a:lnTo>
                    <a:pt x="13038" y="45573"/>
                  </a:lnTo>
                  <a:lnTo>
                    <a:pt x="13763" y="46961"/>
                  </a:lnTo>
                  <a:lnTo>
                    <a:pt x="14547" y="48349"/>
                  </a:lnTo>
                  <a:lnTo>
                    <a:pt x="15392" y="49617"/>
                  </a:lnTo>
                  <a:lnTo>
                    <a:pt x="16298" y="50945"/>
                  </a:lnTo>
                  <a:lnTo>
                    <a:pt x="17263" y="52152"/>
                  </a:lnTo>
                  <a:lnTo>
                    <a:pt x="18290" y="53359"/>
                  </a:lnTo>
                  <a:lnTo>
                    <a:pt x="19376" y="54446"/>
                  </a:lnTo>
                  <a:lnTo>
                    <a:pt x="20463" y="55532"/>
                  </a:lnTo>
                  <a:lnTo>
                    <a:pt x="21670" y="56559"/>
                  </a:lnTo>
                  <a:lnTo>
                    <a:pt x="22937" y="57524"/>
                  </a:lnTo>
                  <a:lnTo>
                    <a:pt x="24205" y="58430"/>
                  </a:lnTo>
                  <a:lnTo>
                    <a:pt x="25593" y="59275"/>
                  </a:lnTo>
                  <a:lnTo>
                    <a:pt x="26982" y="60060"/>
                  </a:lnTo>
                  <a:lnTo>
                    <a:pt x="28430" y="60784"/>
                  </a:lnTo>
                  <a:lnTo>
                    <a:pt x="29939" y="61388"/>
                  </a:lnTo>
                  <a:lnTo>
                    <a:pt x="31509" y="61931"/>
                  </a:lnTo>
                  <a:lnTo>
                    <a:pt x="33138" y="62414"/>
                  </a:lnTo>
                  <a:lnTo>
                    <a:pt x="34768" y="62836"/>
                  </a:lnTo>
                  <a:lnTo>
                    <a:pt x="36519" y="63138"/>
                  </a:lnTo>
                  <a:lnTo>
                    <a:pt x="38269" y="63379"/>
                  </a:lnTo>
                  <a:lnTo>
                    <a:pt x="40080" y="63500"/>
                  </a:lnTo>
                  <a:lnTo>
                    <a:pt x="41891" y="63561"/>
                  </a:lnTo>
                  <a:lnTo>
                    <a:pt x="41891" y="63561"/>
                  </a:lnTo>
                  <a:lnTo>
                    <a:pt x="43943" y="63500"/>
                  </a:lnTo>
                  <a:lnTo>
                    <a:pt x="45814" y="63379"/>
                  </a:lnTo>
                  <a:lnTo>
                    <a:pt x="47444" y="63138"/>
                  </a:lnTo>
                  <a:lnTo>
                    <a:pt x="48893" y="62836"/>
                  </a:lnTo>
                  <a:lnTo>
                    <a:pt x="50160" y="62474"/>
                  </a:lnTo>
                  <a:lnTo>
                    <a:pt x="51368" y="62112"/>
                  </a:lnTo>
                  <a:lnTo>
                    <a:pt x="53480" y="61267"/>
                  </a:lnTo>
                  <a:lnTo>
                    <a:pt x="53480" y="46599"/>
                  </a:lnTo>
                  <a:lnTo>
                    <a:pt x="39718" y="47323"/>
                  </a:lnTo>
                  <a:lnTo>
                    <a:pt x="47022" y="43400"/>
                  </a:lnTo>
                  <a:lnTo>
                    <a:pt x="66398" y="43400"/>
                  </a:lnTo>
                  <a:lnTo>
                    <a:pt x="63983" y="45633"/>
                  </a:lnTo>
                  <a:lnTo>
                    <a:pt x="63983" y="45633"/>
                  </a:lnTo>
                  <a:lnTo>
                    <a:pt x="63621" y="45995"/>
                  </a:lnTo>
                  <a:lnTo>
                    <a:pt x="63379" y="46297"/>
                  </a:lnTo>
                  <a:lnTo>
                    <a:pt x="63198" y="46659"/>
                  </a:lnTo>
                  <a:lnTo>
                    <a:pt x="63078" y="47142"/>
                  </a:lnTo>
                  <a:lnTo>
                    <a:pt x="63078" y="47142"/>
                  </a:lnTo>
                  <a:lnTo>
                    <a:pt x="62957" y="49255"/>
                  </a:lnTo>
                  <a:lnTo>
                    <a:pt x="62897" y="51488"/>
                  </a:lnTo>
                  <a:lnTo>
                    <a:pt x="62897" y="62655"/>
                  </a:lnTo>
                </a:path>
              </a:pathLst>
            </a:custGeom>
            <a:noFill/>
            <a:ln>
              <a:noFill/>
            </a:ln>
          </p:spPr>
          <p:txBody>
            <a:bodyPr lIns="91425" tIns="91425" rIns="91425" bIns="91425" anchor="ctr" anchorCtr="0">
              <a:noAutofit/>
            </a:bodyPr>
            <a:lstStyle/>
            <a:p>
              <a:pPr lvl="0" rtl="0">
                <a:spcBef>
                  <a:spcPts val="0"/>
                </a:spcBef>
                <a:buNone/>
              </a:pPr>
              <a:endParaRPr/>
            </a:p>
          </p:txBody>
        </p:sp>
        <p:sp>
          <p:nvSpPr>
            <p:cNvPr id="299" name="Shape 299"/>
            <p:cNvSpPr/>
            <p:nvPr/>
          </p:nvSpPr>
          <p:spPr>
            <a:xfrm>
              <a:off x="5530275" y="1685725"/>
              <a:ext cx="602125" cy="1614700"/>
            </a:xfrm>
            <a:custGeom>
              <a:avLst/>
              <a:gdLst/>
              <a:ahLst/>
              <a:cxnLst/>
              <a:rect l="0" t="0" r="0" b="0"/>
              <a:pathLst>
                <a:path w="24085" h="64588" extrusionOk="0">
                  <a:moveTo>
                    <a:pt x="6882" y="1"/>
                  </a:moveTo>
                  <a:lnTo>
                    <a:pt x="1" y="3320"/>
                  </a:lnTo>
                  <a:lnTo>
                    <a:pt x="7003" y="3320"/>
                  </a:lnTo>
                  <a:lnTo>
                    <a:pt x="7003" y="56740"/>
                  </a:lnTo>
                  <a:lnTo>
                    <a:pt x="7003" y="59758"/>
                  </a:lnTo>
                  <a:lnTo>
                    <a:pt x="7003" y="60362"/>
                  </a:lnTo>
                  <a:lnTo>
                    <a:pt x="6942" y="60905"/>
                  </a:lnTo>
                  <a:lnTo>
                    <a:pt x="6761" y="61388"/>
                  </a:lnTo>
                  <a:lnTo>
                    <a:pt x="6580" y="61810"/>
                  </a:lnTo>
                  <a:lnTo>
                    <a:pt x="6218" y="62354"/>
                  </a:lnTo>
                  <a:lnTo>
                    <a:pt x="5795" y="62957"/>
                  </a:lnTo>
                  <a:lnTo>
                    <a:pt x="4528" y="64587"/>
                  </a:lnTo>
                  <a:lnTo>
                    <a:pt x="20705" y="64587"/>
                  </a:lnTo>
                  <a:lnTo>
                    <a:pt x="24085" y="62595"/>
                  </a:lnTo>
                  <a:lnTo>
                    <a:pt x="21731" y="62354"/>
                  </a:lnTo>
                  <a:lnTo>
                    <a:pt x="19437" y="62112"/>
                  </a:lnTo>
                  <a:lnTo>
                    <a:pt x="18411" y="61991"/>
                  </a:lnTo>
                  <a:lnTo>
                    <a:pt x="17566" y="61810"/>
                  </a:lnTo>
                  <a:lnTo>
                    <a:pt x="17264" y="61690"/>
                  </a:lnTo>
                  <a:lnTo>
                    <a:pt x="16962" y="61569"/>
                  </a:lnTo>
                  <a:lnTo>
                    <a:pt x="16660" y="61388"/>
                  </a:lnTo>
                  <a:lnTo>
                    <a:pt x="16479" y="61146"/>
                  </a:lnTo>
                  <a:lnTo>
                    <a:pt x="16298" y="60905"/>
                  </a:lnTo>
                  <a:lnTo>
                    <a:pt x="16117" y="60603"/>
                  </a:lnTo>
                  <a:lnTo>
                    <a:pt x="15997" y="60301"/>
                  </a:lnTo>
                  <a:lnTo>
                    <a:pt x="15936" y="59879"/>
                  </a:lnTo>
                  <a:lnTo>
                    <a:pt x="15815" y="58973"/>
                  </a:lnTo>
                  <a:lnTo>
                    <a:pt x="15755" y="57766"/>
                  </a:lnTo>
                  <a:lnTo>
                    <a:pt x="15755" y="56740"/>
                  </a:lnTo>
                  <a:lnTo>
                    <a:pt x="15755" y="5976"/>
                  </a:lnTo>
                  <a:lnTo>
                    <a:pt x="15815" y="5433"/>
                  </a:lnTo>
                  <a:lnTo>
                    <a:pt x="15997" y="4347"/>
                  </a:lnTo>
                  <a:lnTo>
                    <a:pt x="16238" y="3441"/>
                  </a:lnTo>
                  <a:lnTo>
                    <a:pt x="16540" y="2717"/>
                  </a:lnTo>
                  <a:lnTo>
                    <a:pt x="16962" y="2113"/>
                  </a:lnTo>
                  <a:lnTo>
                    <a:pt x="17506" y="1630"/>
                  </a:lnTo>
                  <a:lnTo>
                    <a:pt x="18170" y="1087"/>
                  </a:lnTo>
                  <a:lnTo>
                    <a:pt x="18954" y="604"/>
                  </a:lnTo>
                  <a:lnTo>
                    <a:pt x="19920" y="1"/>
                  </a:lnTo>
                  <a:close/>
                </a:path>
              </a:pathLst>
            </a:custGeom>
            <a:solidFill>
              <a:srgbClr val="49A942"/>
            </a:solidFill>
            <a:ln>
              <a:noFill/>
            </a:ln>
          </p:spPr>
          <p:txBody>
            <a:bodyPr lIns="91425" tIns="91425" rIns="91425" bIns="91425" anchor="ctr" anchorCtr="0">
              <a:noAutofit/>
            </a:bodyPr>
            <a:lstStyle/>
            <a:p>
              <a:pPr lvl="0" rtl="0">
                <a:spcBef>
                  <a:spcPts val="0"/>
                </a:spcBef>
                <a:buNone/>
              </a:pPr>
              <a:endParaRPr/>
            </a:p>
          </p:txBody>
        </p:sp>
        <p:sp>
          <p:nvSpPr>
            <p:cNvPr id="300" name="Shape 300"/>
            <p:cNvSpPr/>
            <p:nvPr/>
          </p:nvSpPr>
          <p:spPr>
            <a:xfrm>
              <a:off x="5530275" y="1685725"/>
              <a:ext cx="602125" cy="1614700"/>
            </a:xfrm>
            <a:custGeom>
              <a:avLst/>
              <a:gdLst/>
              <a:ahLst/>
              <a:cxnLst/>
              <a:rect l="0" t="0" r="0" b="0"/>
              <a:pathLst>
                <a:path w="24085" h="64588" fill="none" extrusionOk="0">
                  <a:moveTo>
                    <a:pt x="19437" y="62112"/>
                  </a:moveTo>
                  <a:lnTo>
                    <a:pt x="19437" y="62112"/>
                  </a:lnTo>
                  <a:lnTo>
                    <a:pt x="18411" y="61991"/>
                  </a:lnTo>
                  <a:lnTo>
                    <a:pt x="17566" y="61810"/>
                  </a:lnTo>
                  <a:lnTo>
                    <a:pt x="17264" y="61690"/>
                  </a:lnTo>
                  <a:lnTo>
                    <a:pt x="16962" y="61569"/>
                  </a:lnTo>
                  <a:lnTo>
                    <a:pt x="16660" y="61388"/>
                  </a:lnTo>
                  <a:lnTo>
                    <a:pt x="16479" y="61146"/>
                  </a:lnTo>
                  <a:lnTo>
                    <a:pt x="16298" y="60905"/>
                  </a:lnTo>
                  <a:lnTo>
                    <a:pt x="16117" y="60603"/>
                  </a:lnTo>
                  <a:lnTo>
                    <a:pt x="15997" y="60301"/>
                  </a:lnTo>
                  <a:lnTo>
                    <a:pt x="15936" y="59879"/>
                  </a:lnTo>
                  <a:lnTo>
                    <a:pt x="15815" y="58973"/>
                  </a:lnTo>
                  <a:lnTo>
                    <a:pt x="15755" y="57766"/>
                  </a:lnTo>
                  <a:lnTo>
                    <a:pt x="15755" y="56740"/>
                  </a:lnTo>
                  <a:lnTo>
                    <a:pt x="15755" y="5976"/>
                  </a:lnTo>
                  <a:lnTo>
                    <a:pt x="15755" y="5976"/>
                  </a:lnTo>
                  <a:lnTo>
                    <a:pt x="15815" y="5433"/>
                  </a:lnTo>
                  <a:lnTo>
                    <a:pt x="15815" y="5433"/>
                  </a:lnTo>
                  <a:lnTo>
                    <a:pt x="15997" y="4347"/>
                  </a:lnTo>
                  <a:lnTo>
                    <a:pt x="16238" y="3441"/>
                  </a:lnTo>
                  <a:lnTo>
                    <a:pt x="16540" y="2717"/>
                  </a:lnTo>
                  <a:lnTo>
                    <a:pt x="16962" y="2113"/>
                  </a:lnTo>
                  <a:lnTo>
                    <a:pt x="17506" y="1630"/>
                  </a:lnTo>
                  <a:lnTo>
                    <a:pt x="18170" y="1087"/>
                  </a:lnTo>
                  <a:lnTo>
                    <a:pt x="18954" y="604"/>
                  </a:lnTo>
                  <a:lnTo>
                    <a:pt x="19920" y="1"/>
                  </a:lnTo>
                  <a:lnTo>
                    <a:pt x="6882" y="1"/>
                  </a:lnTo>
                  <a:lnTo>
                    <a:pt x="1" y="3320"/>
                  </a:lnTo>
                  <a:lnTo>
                    <a:pt x="7003" y="3320"/>
                  </a:lnTo>
                  <a:lnTo>
                    <a:pt x="7003" y="3320"/>
                  </a:lnTo>
                  <a:lnTo>
                    <a:pt x="7003" y="3320"/>
                  </a:lnTo>
                  <a:lnTo>
                    <a:pt x="7003" y="56740"/>
                  </a:lnTo>
                  <a:lnTo>
                    <a:pt x="7003" y="59758"/>
                  </a:lnTo>
                  <a:lnTo>
                    <a:pt x="7003" y="59758"/>
                  </a:lnTo>
                  <a:lnTo>
                    <a:pt x="7003" y="60362"/>
                  </a:lnTo>
                  <a:lnTo>
                    <a:pt x="6942" y="60905"/>
                  </a:lnTo>
                  <a:lnTo>
                    <a:pt x="6761" y="61388"/>
                  </a:lnTo>
                  <a:lnTo>
                    <a:pt x="6580" y="61810"/>
                  </a:lnTo>
                  <a:lnTo>
                    <a:pt x="6218" y="62354"/>
                  </a:lnTo>
                  <a:lnTo>
                    <a:pt x="5795" y="62957"/>
                  </a:lnTo>
                  <a:lnTo>
                    <a:pt x="4528" y="64587"/>
                  </a:lnTo>
                  <a:lnTo>
                    <a:pt x="20705" y="64587"/>
                  </a:lnTo>
                  <a:lnTo>
                    <a:pt x="24085" y="62595"/>
                  </a:lnTo>
                  <a:lnTo>
                    <a:pt x="24085" y="62595"/>
                  </a:lnTo>
                  <a:lnTo>
                    <a:pt x="21731" y="62354"/>
                  </a:lnTo>
                  <a:lnTo>
                    <a:pt x="19437" y="62112"/>
                  </a:lnTo>
                </a:path>
              </a:pathLst>
            </a:custGeom>
            <a:noFill/>
            <a:ln>
              <a:noFill/>
            </a:ln>
          </p:spPr>
          <p:txBody>
            <a:bodyPr lIns="91425" tIns="91425" rIns="91425" bIns="91425" anchor="ctr" anchorCtr="0">
              <a:noAutofit/>
            </a:bodyPr>
            <a:lstStyle/>
            <a:p>
              <a:pPr lvl="0" rtl="0">
                <a:spcBef>
                  <a:spcPts val="0"/>
                </a:spcBef>
                <a:buNone/>
              </a:pPr>
              <a:endParaRPr/>
            </a:p>
          </p:txBody>
        </p:sp>
        <p:sp>
          <p:nvSpPr>
            <p:cNvPr id="301" name="Shape 301"/>
            <p:cNvSpPr/>
            <p:nvPr/>
          </p:nvSpPr>
          <p:spPr>
            <a:xfrm>
              <a:off x="6148975" y="2253125"/>
              <a:ext cx="947700" cy="1091050"/>
            </a:xfrm>
            <a:custGeom>
              <a:avLst/>
              <a:gdLst/>
              <a:ahLst/>
              <a:cxnLst/>
              <a:rect l="0" t="0" r="0" b="0"/>
              <a:pathLst>
                <a:path w="37908" h="43642" extrusionOk="0">
                  <a:moveTo>
                    <a:pt x="18230" y="3018"/>
                  </a:moveTo>
                  <a:lnTo>
                    <a:pt x="19135" y="3079"/>
                  </a:lnTo>
                  <a:lnTo>
                    <a:pt x="19980" y="3199"/>
                  </a:lnTo>
                  <a:lnTo>
                    <a:pt x="20886" y="3441"/>
                  </a:lnTo>
                  <a:lnTo>
                    <a:pt x="21671" y="3682"/>
                  </a:lnTo>
                  <a:lnTo>
                    <a:pt x="22455" y="4105"/>
                  </a:lnTo>
                  <a:lnTo>
                    <a:pt x="23180" y="4527"/>
                  </a:lnTo>
                  <a:lnTo>
                    <a:pt x="23904" y="5010"/>
                  </a:lnTo>
                  <a:lnTo>
                    <a:pt x="24568" y="5554"/>
                  </a:lnTo>
                  <a:lnTo>
                    <a:pt x="25111" y="6097"/>
                  </a:lnTo>
                  <a:lnTo>
                    <a:pt x="25654" y="6761"/>
                  </a:lnTo>
                  <a:lnTo>
                    <a:pt x="26077" y="7364"/>
                  </a:lnTo>
                  <a:lnTo>
                    <a:pt x="26499" y="8028"/>
                  </a:lnTo>
                  <a:lnTo>
                    <a:pt x="26801" y="8753"/>
                  </a:lnTo>
                  <a:lnTo>
                    <a:pt x="26982" y="9417"/>
                  </a:lnTo>
                  <a:lnTo>
                    <a:pt x="27163" y="10141"/>
                  </a:lnTo>
                  <a:lnTo>
                    <a:pt x="27224" y="10805"/>
                  </a:lnTo>
                  <a:lnTo>
                    <a:pt x="27163" y="11228"/>
                  </a:lnTo>
                  <a:lnTo>
                    <a:pt x="27043" y="11650"/>
                  </a:lnTo>
                  <a:lnTo>
                    <a:pt x="26801" y="11952"/>
                  </a:lnTo>
                  <a:lnTo>
                    <a:pt x="26499" y="12254"/>
                  </a:lnTo>
                  <a:lnTo>
                    <a:pt x="26137" y="12555"/>
                  </a:lnTo>
                  <a:lnTo>
                    <a:pt x="25715" y="12797"/>
                  </a:lnTo>
                  <a:lnTo>
                    <a:pt x="24568" y="13280"/>
                  </a:lnTo>
                  <a:lnTo>
                    <a:pt x="8089" y="20402"/>
                  </a:lnTo>
                  <a:lnTo>
                    <a:pt x="7908" y="17988"/>
                  </a:lnTo>
                  <a:lnTo>
                    <a:pt x="7787" y="16781"/>
                  </a:lnTo>
                  <a:lnTo>
                    <a:pt x="7787" y="15634"/>
                  </a:lnTo>
                  <a:lnTo>
                    <a:pt x="7787" y="14728"/>
                  </a:lnTo>
                  <a:lnTo>
                    <a:pt x="7848" y="13883"/>
                  </a:lnTo>
                  <a:lnTo>
                    <a:pt x="7969" y="13038"/>
                  </a:lnTo>
                  <a:lnTo>
                    <a:pt x="8089" y="12254"/>
                  </a:lnTo>
                  <a:lnTo>
                    <a:pt x="8270" y="11529"/>
                  </a:lnTo>
                  <a:lnTo>
                    <a:pt x="8451" y="10805"/>
                  </a:lnTo>
                  <a:lnTo>
                    <a:pt x="8633" y="10141"/>
                  </a:lnTo>
                  <a:lnTo>
                    <a:pt x="8934" y="9537"/>
                  </a:lnTo>
                  <a:lnTo>
                    <a:pt x="9176" y="8934"/>
                  </a:lnTo>
                  <a:lnTo>
                    <a:pt x="9478" y="8330"/>
                  </a:lnTo>
                  <a:lnTo>
                    <a:pt x="10142" y="7304"/>
                  </a:lnTo>
                  <a:lnTo>
                    <a:pt x="10866" y="6399"/>
                  </a:lnTo>
                  <a:lnTo>
                    <a:pt x="11651" y="5614"/>
                  </a:lnTo>
                  <a:lnTo>
                    <a:pt x="12435" y="4950"/>
                  </a:lnTo>
                  <a:lnTo>
                    <a:pt x="13341" y="4407"/>
                  </a:lnTo>
                  <a:lnTo>
                    <a:pt x="14186" y="3984"/>
                  </a:lnTo>
                  <a:lnTo>
                    <a:pt x="15031" y="3622"/>
                  </a:lnTo>
                  <a:lnTo>
                    <a:pt x="15876" y="3320"/>
                  </a:lnTo>
                  <a:lnTo>
                    <a:pt x="16721" y="3139"/>
                  </a:lnTo>
                  <a:lnTo>
                    <a:pt x="17506" y="3018"/>
                  </a:lnTo>
                  <a:close/>
                  <a:moveTo>
                    <a:pt x="20765" y="0"/>
                  </a:moveTo>
                  <a:lnTo>
                    <a:pt x="19860" y="61"/>
                  </a:lnTo>
                  <a:lnTo>
                    <a:pt x="18954" y="121"/>
                  </a:lnTo>
                  <a:lnTo>
                    <a:pt x="18109" y="181"/>
                  </a:lnTo>
                  <a:lnTo>
                    <a:pt x="17204" y="363"/>
                  </a:lnTo>
                  <a:lnTo>
                    <a:pt x="16298" y="544"/>
                  </a:lnTo>
                  <a:lnTo>
                    <a:pt x="15393" y="725"/>
                  </a:lnTo>
                  <a:lnTo>
                    <a:pt x="14488" y="1026"/>
                  </a:lnTo>
                  <a:lnTo>
                    <a:pt x="13582" y="1328"/>
                  </a:lnTo>
                  <a:lnTo>
                    <a:pt x="12677" y="1630"/>
                  </a:lnTo>
                  <a:lnTo>
                    <a:pt x="11771" y="2053"/>
                  </a:lnTo>
                  <a:lnTo>
                    <a:pt x="10926" y="2475"/>
                  </a:lnTo>
                  <a:lnTo>
                    <a:pt x="10081" y="2958"/>
                  </a:lnTo>
                  <a:lnTo>
                    <a:pt x="9236" y="3441"/>
                  </a:lnTo>
                  <a:lnTo>
                    <a:pt x="8451" y="3984"/>
                  </a:lnTo>
                  <a:lnTo>
                    <a:pt x="7667" y="4588"/>
                  </a:lnTo>
                  <a:lnTo>
                    <a:pt x="6882" y="5191"/>
                  </a:lnTo>
                  <a:lnTo>
                    <a:pt x="6158" y="5916"/>
                  </a:lnTo>
                  <a:lnTo>
                    <a:pt x="5433" y="6580"/>
                  </a:lnTo>
                  <a:lnTo>
                    <a:pt x="4769" y="7364"/>
                  </a:lnTo>
                  <a:lnTo>
                    <a:pt x="4105" y="8149"/>
                  </a:lnTo>
                  <a:lnTo>
                    <a:pt x="3502" y="8994"/>
                  </a:lnTo>
                  <a:lnTo>
                    <a:pt x="2898" y="9900"/>
                  </a:lnTo>
                  <a:lnTo>
                    <a:pt x="2415" y="10805"/>
                  </a:lnTo>
                  <a:lnTo>
                    <a:pt x="1932" y="11771"/>
                  </a:lnTo>
                  <a:lnTo>
                    <a:pt x="1510" y="12737"/>
                  </a:lnTo>
                  <a:lnTo>
                    <a:pt x="1087" y="13823"/>
                  </a:lnTo>
                  <a:lnTo>
                    <a:pt x="786" y="14910"/>
                  </a:lnTo>
                  <a:lnTo>
                    <a:pt x="484" y="15996"/>
                  </a:lnTo>
                  <a:lnTo>
                    <a:pt x="303" y="17203"/>
                  </a:lnTo>
                  <a:lnTo>
                    <a:pt x="122" y="18411"/>
                  </a:lnTo>
                  <a:lnTo>
                    <a:pt x="1" y="19678"/>
                  </a:lnTo>
                  <a:lnTo>
                    <a:pt x="1" y="20946"/>
                  </a:lnTo>
                  <a:lnTo>
                    <a:pt x="1" y="22274"/>
                  </a:lnTo>
                  <a:lnTo>
                    <a:pt x="122" y="23541"/>
                  </a:lnTo>
                  <a:lnTo>
                    <a:pt x="303" y="24869"/>
                  </a:lnTo>
                  <a:lnTo>
                    <a:pt x="544" y="26197"/>
                  </a:lnTo>
                  <a:lnTo>
                    <a:pt x="846" y="27525"/>
                  </a:lnTo>
                  <a:lnTo>
                    <a:pt x="1208" y="28793"/>
                  </a:lnTo>
                  <a:lnTo>
                    <a:pt x="1691" y="30121"/>
                  </a:lnTo>
                  <a:lnTo>
                    <a:pt x="2174" y="31388"/>
                  </a:lnTo>
                  <a:lnTo>
                    <a:pt x="2778" y="32656"/>
                  </a:lnTo>
                  <a:lnTo>
                    <a:pt x="3502" y="33863"/>
                  </a:lnTo>
                  <a:lnTo>
                    <a:pt x="4226" y="35010"/>
                  </a:lnTo>
                  <a:lnTo>
                    <a:pt x="5071" y="36157"/>
                  </a:lnTo>
                  <a:lnTo>
                    <a:pt x="5977" y="37243"/>
                  </a:lnTo>
                  <a:lnTo>
                    <a:pt x="7003" y="38269"/>
                  </a:lnTo>
                  <a:lnTo>
                    <a:pt x="8089" y="39235"/>
                  </a:lnTo>
                  <a:lnTo>
                    <a:pt x="9236" y="40080"/>
                  </a:lnTo>
                  <a:lnTo>
                    <a:pt x="10081" y="40684"/>
                  </a:lnTo>
                  <a:lnTo>
                    <a:pt x="10987" y="41227"/>
                  </a:lnTo>
                  <a:lnTo>
                    <a:pt x="11832" y="41650"/>
                  </a:lnTo>
                  <a:lnTo>
                    <a:pt x="12677" y="42072"/>
                  </a:lnTo>
                  <a:lnTo>
                    <a:pt x="13522" y="42374"/>
                  </a:lnTo>
                  <a:lnTo>
                    <a:pt x="14307" y="42676"/>
                  </a:lnTo>
                  <a:lnTo>
                    <a:pt x="15152" y="42917"/>
                  </a:lnTo>
                  <a:lnTo>
                    <a:pt x="15936" y="43098"/>
                  </a:lnTo>
                  <a:lnTo>
                    <a:pt x="17445" y="43400"/>
                  </a:lnTo>
                  <a:lnTo>
                    <a:pt x="18834" y="43581"/>
                  </a:lnTo>
                  <a:lnTo>
                    <a:pt x="20162" y="43641"/>
                  </a:lnTo>
                  <a:lnTo>
                    <a:pt x="22335" y="43641"/>
                  </a:lnTo>
                  <a:lnTo>
                    <a:pt x="23421" y="43581"/>
                  </a:lnTo>
                  <a:lnTo>
                    <a:pt x="24508" y="43460"/>
                  </a:lnTo>
                  <a:lnTo>
                    <a:pt x="25594" y="43279"/>
                  </a:lnTo>
                  <a:lnTo>
                    <a:pt x="26741" y="43038"/>
                  </a:lnTo>
                  <a:lnTo>
                    <a:pt x="27827" y="42736"/>
                  </a:lnTo>
                  <a:lnTo>
                    <a:pt x="28974" y="42374"/>
                  </a:lnTo>
                  <a:lnTo>
                    <a:pt x="30121" y="41891"/>
                  </a:lnTo>
                  <a:lnTo>
                    <a:pt x="30845" y="41529"/>
                  </a:lnTo>
                  <a:lnTo>
                    <a:pt x="31570" y="41106"/>
                  </a:lnTo>
                  <a:lnTo>
                    <a:pt x="33079" y="40261"/>
                  </a:lnTo>
                  <a:lnTo>
                    <a:pt x="37908" y="35734"/>
                  </a:lnTo>
                  <a:lnTo>
                    <a:pt x="35493" y="36881"/>
                  </a:lnTo>
                  <a:lnTo>
                    <a:pt x="34286" y="37424"/>
                  </a:lnTo>
                  <a:lnTo>
                    <a:pt x="32958" y="37907"/>
                  </a:lnTo>
                  <a:lnTo>
                    <a:pt x="31570" y="38330"/>
                  </a:lnTo>
                  <a:lnTo>
                    <a:pt x="30061" y="38632"/>
                  </a:lnTo>
                  <a:lnTo>
                    <a:pt x="28491" y="38813"/>
                  </a:lnTo>
                  <a:lnTo>
                    <a:pt x="27707" y="38873"/>
                  </a:lnTo>
                  <a:lnTo>
                    <a:pt x="26801" y="38933"/>
                  </a:lnTo>
                  <a:lnTo>
                    <a:pt x="26017" y="38873"/>
                  </a:lnTo>
                  <a:lnTo>
                    <a:pt x="25232" y="38813"/>
                  </a:lnTo>
                  <a:lnTo>
                    <a:pt x="24447" y="38752"/>
                  </a:lnTo>
                  <a:lnTo>
                    <a:pt x="23662" y="38632"/>
                  </a:lnTo>
                  <a:lnTo>
                    <a:pt x="22878" y="38450"/>
                  </a:lnTo>
                  <a:lnTo>
                    <a:pt x="22093" y="38209"/>
                  </a:lnTo>
                  <a:lnTo>
                    <a:pt x="21369" y="37968"/>
                  </a:lnTo>
                  <a:lnTo>
                    <a:pt x="20584" y="37666"/>
                  </a:lnTo>
                  <a:lnTo>
                    <a:pt x="19860" y="37364"/>
                  </a:lnTo>
                  <a:lnTo>
                    <a:pt x="19135" y="37002"/>
                  </a:lnTo>
                  <a:lnTo>
                    <a:pt x="18411" y="36640"/>
                  </a:lnTo>
                  <a:lnTo>
                    <a:pt x="17747" y="36157"/>
                  </a:lnTo>
                  <a:lnTo>
                    <a:pt x="17023" y="35734"/>
                  </a:lnTo>
                  <a:lnTo>
                    <a:pt x="16359" y="35251"/>
                  </a:lnTo>
                  <a:lnTo>
                    <a:pt x="15755" y="34708"/>
                  </a:lnTo>
                  <a:lnTo>
                    <a:pt x="15091" y="34104"/>
                  </a:lnTo>
                  <a:lnTo>
                    <a:pt x="14488" y="33501"/>
                  </a:lnTo>
                  <a:lnTo>
                    <a:pt x="13884" y="32897"/>
                  </a:lnTo>
                  <a:lnTo>
                    <a:pt x="13341" y="32233"/>
                  </a:lnTo>
                  <a:lnTo>
                    <a:pt x="12797" y="31509"/>
                  </a:lnTo>
                  <a:lnTo>
                    <a:pt x="12254" y="30785"/>
                  </a:lnTo>
                  <a:lnTo>
                    <a:pt x="11771" y="30000"/>
                  </a:lnTo>
                  <a:lnTo>
                    <a:pt x="11288" y="29215"/>
                  </a:lnTo>
                  <a:lnTo>
                    <a:pt x="10806" y="28370"/>
                  </a:lnTo>
                  <a:lnTo>
                    <a:pt x="10383" y="27525"/>
                  </a:lnTo>
                  <a:lnTo>
                    <a:pt x="9960" y="26620"/>
                  </a:lnTo>
                  <a:lnTo>
                    <a:pt x="9598" y="25714"/>
                  </a:lnTo>
                  <a:lnTo>
                    <a:pt x="9236" y="24748"/>
                  </a:lnTo>
                  <a:lnTo>
                    <a:pt x="8934" y="23783"/>
                  </a:lnTo>
                  <a:lnTo>
                    <a:pt x="8633" y="22817"/>
                  </a:lnTo>
                  <a:lnTo>
                    <a:pt x="8391" y="21730"/>
                  </a:lnTo>
                  <a:lnTo>
                    <a:pt x="8150" y="20704"/>
                  </a:lnTo>
                  <a:lnTo>
                    <a:pt x="15152" y="20161"/>
                  </a:lnTo>
                  <a:lnTo>
                    <a:pt x="36459" y="11529"/>
                  </a:lnTo>
                  <a:lnTo>
                    <a:pt x="36157" y="10684"/>
                  </a:lnTo>
                  <a:lnTo>
                    <a:pt x="35795" y="9658"/>
                  </a:lnTo>
                  <a:lnTo>
                    <a:pt x="35373" y="8572"/>
                  </a:lnTo>
                  <a:lnTo>
                    <a:pt x="34709" y="7364"/>
                  </a:lnTo>
                  <a:lnTo>
                    <a:pt x="34346" y="6761"/>
                  </a:lnTo>
                  <a:lnTo>
                    <a:pt x="33924" y="6157"/>
                  </a:lnTo>
                  <a:lnTo>
                    <a:pt x="33441" y="5554"/>
                  </a:lnTo>
                  <a:lnTo>
                    <a:pt x="32898" y="4950"/>
                  </a:lnTo>
                  <a:lnTo>
                    <a:pt x="32294" y="4286"/>
                  </a:lnTo>
                  <a:lnTo>
                    <a:pt x="31630" y="3682"/>
                  </a:lnTo>
                  <a:lnTo>
                    <a:pt x="30906" y="3139"/>
                  </a:lnTo>
                  <a:lnTo>
                    <a:pt x="30121" y="2536"/>
                  </a:lnTo>
                  <a:lnTo>
                    <a:pt x="29035" y="1932"/>
                  </a:lnTo>
                  <a:lnTo>
                    <a:pt x="27948" y="1449"/>
                  </a:lnTo>
                  <a:lnTo>
                    <a:pt x="26801" y="966"/>
                  </a:lnTo>
                  <a:lnTo>
                    <a:pt x="25654" y="664"/>
                  </a:lnTo>
                  <a:lnTo>
                    <a:pt x="24447" y="363"/>
                  </a:lnTo>
                  <a:lnTo>
                    <a:pt x="23240" y="181"/>
                  </a:lnTo>
                  <a:lnTo>
                    <a:pt x="21972" y="61"/>
                  </a:lnTo>
                  <a:lnTo>
                    <a:pt x="20765" y="0"/>
                  </a:lnTo>
                  <a:close/>
                </a:path>
              </a:pathLst>
            </a:custGeom>
            <a:solidFill>
              <a:srgbClr val="ED174F"/>
            </a:solidFill>
            <a:ln>
              <a:noFill/>
            </a:ln>
          </p:spPr>
          <p:txBody>
            <a:bodyPr lIns="91425" tIns="91425" rIns="91425" bIns="91425" anchor="ctr" anchorCtr="0">
              <a:noAutofit/>
            </a:bodyPr>
            <a:lstStyle/>
            <a:p>
              <a:pPr lvl="0" rtl="0">
                <a:spcBef>
                  <a:spcPts val="0"/>
                </a:spcBef>
                <a:buNone/>
              </a:pPr>
              <a:endParaRPr/>
            </a:p>
          </p:txBody>
        </p:sp>
        <p:sp>
          <p:nvSpPr>
            <p:cNvPr id="302" name="Shape 302"/>
            <p:cNvSpPr/>
            <p:nvPr/>
          </p:nvSpPr>
          <p:spPr>
            <a:xfrm>
              <a:off x="6343650" y="2328575"/>
              <a:ext cx="485925" cy="434625"/>
            </a:xfrm>
            <a:custGeom>
              <a:avLst/>
              <a:gdLst/>
              <a:ahLst/>
              <a:cxnLst/>
              <a:rect l="0" t="0" r="0" b="0"/>
              <a:pathLst>
                <a:path w="19437" h="17385" fill="none" extrusionOk="0">
                  <a:moveTo>
                    <a:pt x="16781" y="10262"/>
                  </a:moveTo>
                  <a:lnTo>
                    <a:pt x="16781" y="10262"/>
                  </a:lnTo>
                  <a:lnTo>
                    <a:pt x="17928" y="9779"/>
                  </a:lnTo>
                  <a:lnTo>
                    <a:pt x="18350" y="9537"/>
                  </a:lnTo>
                  <a:lnTo>
                    <a:pt x="18712" y="9236"/>
                  </a:lnTo>
                  <a:lnTo>
                    <a:pt x="19014" y="8934"/>
                  </a:lnTo>
                  <a:lnTo>
                    <a:pt x="19256" y="8632"/>
                  </a:lnTo>
                  <a:lnTo>
                    <a:pt x="19376" y="8210"/>
                  </a:lnTo>
                  <a:lnTo>
                    <a:pt x="19437" y="7787"/>
                  </a:lnTo>
                  <a:lnTo>
                    <a:pt x="19437" y="7787"/>
                  </a:lnTo>
                  <a:lnTo>
                    <a:pt x="19376" y="7123"/>
                  </a:lnTo>
                  <a:lnTo>
                    <a:pt x="19195" y="6399"/>
                  </a:lnTo>
                  <a:lnTo>
                    <a:pt x="19014" y="5735"/>
                  </a:lnTo>
                  <a:lnTo>
                    <a:pt x="18712" y="5010"/>
                  </a:lnTo>
                  <a:lnTo>
                    <a:pt x="18290" y="4346"/>
                  </a:lnTo>
                  <a:lnTo>
                    <a:pt x="17867" y="3743"/>
                  </a:lnTo>
                  <a:lnTo>
                    <a:pt x="17324" y="3079"/>
                  </a:lnTo>
                  <a:lnTo>
                    <a:pt x="16781" y="2536"/>
                  </a:lnTo>
                  <a:lnTo>
                    <a:pt x="16117" y="1992"/>
                  </a:lnTo>
                  <a:lnTo>
                    <a:pt x="15393" y="1509"/>
                  </a:lnTo>
                  <a:lnTo>
                    <a:pt x="14668" y="1087"/>
                  </a:lnTo>
                  <a:lnTo>
                    <a:pt x="13884" y="664"/>
                  </a:lnTo>
                  <a:lnTo>
                    <a:pt x="13099" y="423"/>
                  </a:lnTo>
                  <a:lnTo>
                    <a:pt x="12193" y="181"/>
                  </a:lnTo>
                  <a:lnTo>
                    <a:pt x="11348" y="61"/>
                  </a:lnTo>
                  <a:lnTo>
                    <a:pt x="10443" y="0"/>
                  </a:lnTo>
                  <a:lnTo>
                    <a:pt x="10443" y="0"/>
                  </a:lnTo>
                  <a:lnTo>
                    <a:pt x="9719" y="0"/>
                  </a:lnTo>
                  <a:lnTo>
                    <a:pt x="8934" y="121"/>
                  </a:lnTo>
                  <a:lnTo>
                    <a:pt x="8089" y="302"/>
                  </a:lnTo>
                  <a:lnTo>
                    <a:pt x="7244" y="604"/>
                  </a:lnTo>
                  <a:lnTo>
                    <a:pt x="6399" y="966"/>
                  </a:lnTo>
                  <a:lnTo>
                    <a:pt x="5554" y="1389"/>
                  </a:lnTo>
                  <a:lnTo>
                    <a:pt x="4648" y="1932"/>
                  </a:lnTo>
                  <a:lnTo>
                    <a:pt x="3864" y="2596"/>
                  </a:lnTo>
                  <a:lnTo>
                    <a:pt x="3079" y="3381"/>
                  </a:lnTo>
                  <a:lnTo>
                    <a:pt x="2355" y="4286"/>
                  </a:lnTo>
                  <a:lnTo>
                    <a:pt x="1691" y="5312"/>
                  </a:lnTo>
                  <a:lnTo>
                    <a:pt x="1389" y="5916"/>
                  </a:lnTo>
                  <a:lnTo>
                    <a:pt x="1147" y="6519"/>
                  </a:lnTo>
                  <a:lnTo>
                    <a:pt x="846" y="7123"/>
                  </a:lnTo>
                  <a:lnTo>
                    <a:pt x="664" y="7787"/>
                  </a:lnTo>
                  <a:lnTo>
                    <a:pt x="483" y="8511"/>
                  </a:lnTo>
                  <a:lnTo>
                    <a:pt x="302" y="9236"/>
                  </a:lnTo>
                  <a:lnTo>
                    <a:pt x="182" y="10020"/>
                  </a:lnTo>
                  <a:lnTo>
                    <a:pt x="61" y="10865"/>
                  </a:lnTo>
                  <a:lnTo>
                    <a:pt x="0" y="11710"/>
                  </a:lnTo>
                  <a:lnTo>
                    <a:pt x="0" y="12616"/>
                  </a:lnTo>
                  <a:lnTo>
                    <a:pt x="0" y="12616"/>
                  </a:lnTo>
                  <a:lnTo>
                    <a:pt x="0" y="13763"/>
                  </a:lnTo>
                  <a:lnTo>
                    <a:pt x="121" y="14970"/>
                  </a:lnTo>
                  <a:lnTo>
                    <a:pt x="302" y="17384"/>
                  </a:lnTo>
                  <a:lnTo>
                    <a:pt x="16781" y="10262"/>
                  </a:lnTo>
                </a:path>
              </a:pathLst>
            </a:custGeom>
            <a:noFill/>
            <a:ln>
              <a:noFill/>
            </a:ln>
          </p:spPr>
          <p:txBody>
            <a:bodyPr lIns="91425" tIns="91425" rIns="91425" bIns="91425" anchor="ctr" anchorCtr="0">
              <a:noAutofit/>
            </a:bodyPr>
            <a:lstStyle/>
            <a:p>
              <a:pPr lvl="0" rtl="0">
                <a:spcBef>
                  <a:spcPts val="0"/>
                </a:spcBef>
                <a:buNone/>
              </a:pPr>
              <a:endParaRPr/>
            </a:p>
          </p:txBody>
        </p:sp>
        <p:sp>
          <p:nvSpPr>
            <p:cNvPr id="303" name="Shape 303"/>
            <p:cNvSpPr/>
            <p:nvPr/>
          </p:nvSpPr>
          <p:spPr>
            <a:xfrm>
              <a:off x="6148975" y="2253125"/>
              <a:ext cx="947700" cy="1091050"/>
            </a:xfrm>
            <a:custGeom>
              <a:avLst/>
              <a:gdLst/>
              <a:ahLst/>
              <a:cxnLst/>
              <a:rect l="0" t="0" r="0" b="0"/>
              <a:pathLst>
                <a:path w="37908" h="43642" fill="none" extrusionOk="0">
                  <a:moveTo>
                    <a:pt x="33079" y="40261"/>
                  </a:moveTo>
                  <a:lnTo>
                    <a:pt x="33079" y="40261"/>
                  </a:lnTo>
                  <a:lnTo>
                    <a:pt x="31570" y="41106"/>
                  </a:lnTo>
                  <a:lnTo>
                    <a:pt x="30845" y="41529"/>
                  </a:lnTo>
                  <a:lnTo>
                    <a:pt x="30121" y="41891"/>
                  </a:lnTo>
                  <a:lnTo>
                    <a:pt x="30121" y="41891"/>
                  </a:lnTo>
                  <a:lnTo>
                    <a:pt x="28974" y="42374"/>
                  </a:lnTo>
                  <a:lnTo>
                    <a:pt x="27827" y="42736"/>
                  </a:lnTo>
                  <a:lnTo>
                    <a:pt x="26741" y="43038"/>
                  </a:lnTo>
                  <a:lnTo>
                    <a:pt x="25594" y="43279"/>
                  </a:lnTo>
                  <a:lnTo>
                    <a:pt x="24508" y="43460"/>
                  </a:lnTo>
                  <a:lnTo>
                    <a:pt x="23421" y="43581"/>
                  </a:lnTo>
                  <a:lnTo>
                    <a:pt x="22335" y="43641"/>
                  </a:lnTo>
                  <a:lnTo>
                    <a:pt x="21308" y="43641"/>
                  </a:lnTo>
                  <a:lnTo>
                    <a:pt x="21308" y="43641"/>
                  </a:lnTo>
                  <a:lnTo>
                    <a:pt x="20162" y="43641"/>
                  </a:lnTo>
                  <a:lnTo>
                    <a:pt x="18834" y="43581"/>
                  </a:lnTo>
                  <a:lnTo>
                    <a:pt x="17445" y="43400"/>
                  </a:lnTo>
                  <a:lnTo>
                    <a:pt x="15936" y="43098"/>
                  </a:lnTo>
                  <a:lnTo>
                    <a:pt x="15152" y="42917"/>
                  </a:lnTo>
                  <a:lnTo>
                    <a:pt x="14307" y="42676"/>
                  </a:lnTo>
                  <a:lnTo>
                    <a:pt x="13522" y="42374"/>
                  </a:lnTo>
                  <a:lnTo>
                    <a:pt x="12677" y="42072"/>
                  </a:lnTo>
                  <a:lnTo>
                    <a:pt x="11832" y="41650"/>
                  </a:lnTo>
                  <a:lnTo>
                    <a:pt x="10987" y="41227"/>
                  </a:lnTo>
                  <a:lnTo>
                    <a:pt x="10081" y="40684"/>
                  </a:lnTo>
                  <a:lnTo>
                    <a:pt x="9236" y="40080"/>
                  </a:lnTo>
                  <a:lnTo>
                    <a:pt x="9236" y="40080"/>
                  </a:lnTo>
                  <a:lnTo>
                    <a:pt x="8089" y="39235"/>
                  </a:lnTo>
                  <a:lnTo>
                    <a:pt x="7003" y="38269"/>
                  </a:lnTo>
                  <a:lnTo>
                    <a:pt x="5977" y="37243"/>
                  </a:lnTo>
                  <a:lnTo>
                    <a:pt x="5071" y="36157"/>
                  </a:lnTo>
                  <a:lnTo>
                    <a:pt x="4226" y="35010"/>
                  </a:lnTo>
                  <a:lnTo>
                    <a:pt x="3502" y="33863"/>
                  </a:lnTo>
                  <a:lnTo>
                    <a:pt x="2778" y="32656"/>
                  </a:lnTo>
                  <a:lnTo>
                    <a:pt x="2174" y="31388"/>
                  </a:lnTo>
                  <a:lnTo>
                    <a:pt x="1691" y="30121"/>
                  </a:lnTo>
                  <a:lnTo>
                    <a:pt x="1208" y="28793"/>
                  </a:lnTo>
                  <a:lnTo>
                    <a:pt x="846" y="27525"/>
                  </a:lnTo>
                  <a:lnTo>
                    <a:pt x="544" y="26197"/>
                  </a:lnTo>
                  <a:lnTo>
                    <a:pt x="303" y="24869"/>
                  </a:lnTo>
                  <a:lnTo>
                    <a:pt x="122" y="23541"/>
                  </a:lnTo>
                  <a:lnTo>
                    <a:pt x="1" y="22274"/>
                  </a:lnTo>
                  <a:lnTo>
                    <a:pt x="1" y="20946"/>
                  </a:lnTo>
                  <a:lnTo>
                    <a:pt x="1" y="20946"/>
                  </a:lnTo>
                  <a:lnTo>
                    <a:pt x="1" y="19678"/>
                  </a:lnTo>
                  <a:lnTo>
                    <a:pt x="122" y="18411"/>
                  </a:lnTo>
                  <a:lnTo>
                    <a:pt x="303" y="17203"/>
                  </a:lnTo>
                  <a:lnTo>
                    <a:pt x="484" y="15996"/>
                  </a:lnTo>
                  <a:lnTo>
                    <a:pt x="786" y="14910"/>
                  </a:lnTo>
                  <a:lnTo>
                    <a:pt x="1087" y="13823"/>
                  </a:lnTo>
                  <a:lnTo>
                    <a:pt x="1510" y="12737"/>
                  </a:lnTo>
                  <a:lnTo>
                    <a:pt x="1932" y="11771"/>
                  </a:lnTo>
                  <a:lnTo>
                    <a:pt x="2415" y="10805"/>
                  </a:lnTo>
                  <a:lnTo>
                    <a:pt x="2898" y="9900"/>
                  </a:lnTo>
                  <a:lnTo>
                    <a:pt x="3502" y="8994"/>
                  </a:lnTo>
                  <a:lnTo>
                    <a:pt x="4105" y="8149"/>
                  </a:lnTo>
                  <a:lnTo>
                    <a:pt x="4769" y="7364"/>
                  </a:lnTo>
                  <a:lnTo>
                    <a:pt x="5433" y="6580"/>
                  </a:lnTo>
                  <a:lnTo>
                    <a:pt x="6158" y="5916"/>
                  </a:lnTo>
                  <a:lnTo>
                    <a:pt x="6882" y="5191"/>
                  </a:lnTo>
                  <a:lnTo>
                    <a:pt x="7667" y="4588"/>
                  </a:lnTo>
                  <a:lnTo>
                    <a:pt x="8451" y="3984"/>
                  </a:lnTo>
                  <a:lnTo>
                    <a:pt x="9236" y="3441"/>
                  </a:lnTo>
                  <a:lnTo>
                    <a:pt x="10081" y="2958"/>
                  </a:lnTo>
                  <a:lnTo>
                    <a:pt x="10926" y="2475"/>
                  </a:lnTo>
                  <a:lnTo>
                    <a:pt x="11771" y="2053"/>
                  </a:lnTo>
                  <a:lnTo>
                    <a:pt x="12677" y="1630"/>
                  </a:lnTo>
                  <a:lnTo>
                    <a:pt x="13582" y="1328"/>
                  </a:lnTo>
                  <a:lnTo>
                    <a:pt x="14488" y="1026"/>
                  </a:lnTo>
                  <a:lnTo>
                    <a:pt x="15393" y="725"/>
                  </a:lnTo>
                  <a:lnTo>
                    <a:pt x="16298" y="544"/>
                  </a:lnTo>
                  <a:lnTo>
                    <a:pt x="17204" y="363"/>
                  </a:lnTo>
                  <a:lnTo>
                    <a:pt x="18109" y="181"/>
                  </a:lnTo>
                  <a:lnTo>
                    <a:pt x="18954" y="121"/>
                  </a:lnTo>
                  <a:lnTo>
                    <a:pt x="19860" y="61"/>
                  </a:lnTo>
                  <a:lnTo>
                    <a:pt x="20765" y="0"/>
                  </a:lnTo>
                  <a:lnTo>
                    <a:pt x="20765" y="0"/>
                  </a:lnTo>
                  <a:lnTo>
                    <a:pt x="21972" y="61"/>
                  </a:lnTo>
                  <a:lnTo>
                    <a:pt x="23240" y="181"/>
                  </a:lnTo>
                  <a:lnTo>
                    <a:pt x="24447" y="363"/>
                  </a:lnTo>
                  <a:lnTo>
                    <a:pt x="25654" y="664"/>
                  </a:lnTo>
                  <a:lnTo>
                    <a:pt x="26801" y="966"/>
                  </a:lnTo>
                  <a:lnTo>
                    <a:pt x="27948" y="1449"/>
                  </a:lnTo>
                  <a:lnTo>
                    <a:pt x="29035" y="1932"/>
                  </a:lnTo>
                  <a:lnTo>
                    <a:pt x="30121" y="2536"/>
                  </a:lnTo>
                  <a:lnTo>
                    <a:pt x="30121" y="2536"/>
                  </a:lnTo>
                  <a:lnTo>
                    <a:pt x="30906" y="3139"/>
                  </a:lnTo>
                  <a:lnTo>
                    <a:pt x="31630" y="3682"/>
                  </a:lnTo>
                  <a:lnTo>
                    <a:pt x="32294" y="4286"/>
                  </a:lnTo>
                  <a:lnTo>
                    <a:pt x="32898" y="4950"/>
                  </a:lnTo>
                  <a:lnTo>
                    <a:pt x="33441" y="5554"/>
                  </a:lnTo>
                  <a:lnTo>
                    <a:pt x="33924" y="6157"/>
                  </a:lnTo>
                  <a:lnTo>
                    <a:pt x="34346" y="6761"/>
                  </a:lnTo>
                  <a:lnTo>
                    <a:pt x="34709" y="7364"/>
                  </a:lnTo>
                  <a:lnTo>
                    <a:pt x="35373" y="8572"/>
                  </a:lnTo>
                  <a:lnTo>
                    <a:pt x="35795" y="9658"/>
                  </a:lnTo>
                  <a:lnTo>
                    <a:pt x="36157" y="10684"/>
                  </a:lnTo>
                  <a:lnTo>
                    <a:pt x="36459" y="11529"/>
                  </a:lnTo>
                  <a:lnTo>
                    <a:pt x="15152" y="20161"/>
                  </a:lnTo>
                  <a:lnTo>
                    <a:pt x="8150" y="20704"/>
                  </a:lnTo>
                  <a:lnTo>
                    <a:pt x="8150" y="20704"/>
                  </a:lnTo>
                  <a:lnTo>
                    <a:pt x="8391" y="21730"/>
                  </a:lnTo>
                  <a:lnTo>
                    <a:pt x="8633" y="22817"/>
                  </a:lnTo>
                  <a:lnTo>
                    <a:pt x="8934" y="23783"/>
                  </a:lnTo>
                  <a:lnTo>
                    <a:pt x="9236" y="24748"/>
                  </a:lnTo>
                  <a:lnTo>
                    <a:pt x="9598" y="25714"/>
                  </a:lnTo>
                  <a:lnTo>
                    <a:pt x="9960" y="26620"/>
                  </a:lnTo>
                  <a:lnTo>
                    <a:pt x="10383" y="27525"/>
                  </a:lnTo>
                  <a:lnTo>
                    <a:pt x="10806" y="28370"/>
                  </a:lnTo>
                  <a:lnTo>
                    <a:pt x="11288" y="29215"/>
                  </a:lnTo>
                  <a:lnTo>
                    <a:pt x="11771" y="30000"/>
                  </a:lnTo>
                  <a:lnTo>
                    <a:pt x="12254" y="30785"/>
                  </a:lnTo>
                  <a:lnTo>
                    <a:pt x="12797" y="31509"/>
                  </a:lnTo>
                  <a:lnTo>
                    <a:pt x="13341" y="32233"/>
                  </a:lnTo>
                  <a:lnTo>
                    <a:pt x="13884" y="32897"/>
                  </a:lnTo>
                  <a:lnTo>
                    <a:pt x="14488" y="33501"/>
                  </a:lnTo>
                  <a:lnTo>
                    <a:pt x="15091" y="34104"/>
                  </a:lnTo>
                  <a:lnTo>
                    <a:pt x="15755" y="34708"/>
                  </a:lnTo>
                  <a:lnTo>
                    <a:pt x="16359" y="35251"/>
                  </a:lnTo>
                  <a:lnTo>
                    <a:pt x="17023" y="35734"/>
                  </a:lnTo>
                  <a:lnTo>
                    <a:pt x="17747" y="36157"/>
                  </a:lnTo>
                  <a:lnTo>
                    <a:pt x="18411" y="36640"/>
                  </a:lnTo>
                  <a:lnTo>
                    <a:pt x="19135" y="37002"/>
                  </a:lnTo>
                  <a:lnTo>
                    <a:pt x="19860" y="37364"/>
                  </a:lnTo>
                  <a:lnTo>
                    <a:pt x="20584" y="37666"/>
                  </a:lnTo>
                  <a:lnTo>
                    <a:pt x="21369" y="37968"/>
                  </a:lnTo>
                  <a:lnTo>
                    <a:pt x="22093" y="38209"/>
                  </a:lnTo>
                  <a:lnTo>
                    <a:pt x="22878" y="38450"/>
                  </a:lnTo>
                  <a:lnTo>
                    <a:pt x="23662" y="38632"/>
                  </a:lnTo>
                  <a:lnTo>
                    <a:pt x="24447" y="38752"/>
                  </a:lnTo>
                  <a:lnTo>
                    <a:pt x="25232" y="38813"/>
                  </a:lnTo>
                  <a:lnTo>
                    <a:pt x="26017" y="38873"/>
                  </a:lnTo>
                  <a:lnTo>
                    <a:pt x="26801" y="38933"/>
                  </a:lnTo>
                  <a:lnTo>
                    <a:pt x="26801" y="38933"/>
                  </a:lnTo>
                  <a:lnTo>
                    <a:pt x="27707" y="38873"/>
                  </a:lnTo>
                  <a:lnTo>
                    <a:pt x="28491" y="38813"/>
                  </a:lnTo>
                  <a:lnTo>
                    <a:pt x="30061" y="38632"/>
                  </a:lnTo>
                  <a:lnTo>
                    <a:pt x="31570" y="38330"/>
                  </a:lnTo>
                  <a:lnTo>
                    <a:pt x="32958" y="37907"/>
                  </a:lnTo>
                  <a:lnTo>
                    <a:pt x="34286" y="37424"/>
                  </a:lnTo>
                  <a:lnTo>
                    <a:pt x="35493" y="36881"/>
                  </a:lnTo>
                  <a:lnTo>
                    <a:pt x="37908" y="35734"/>
                  </a:lnTo>
                  <a:lnTo>
                    <a:pt x="33079" y="40261"/>
                  </a:lnTo>
                </a:path>
              </a:pathLst>
            </a:custGeom>
            <a:noFill/>
            <a:ln>
              <a:noFill/>
            </a:ln>
          </p:spPr>
          <p:txBody>
            <a:bodyPr lIns="91425" tIns="91425" rIns="91425" bIns="91425" anchor="ctr" anchorCtr="0">
              <a:noAutofit/>
            </a:bodyPr>
            <a:lstStyle/>
            <a:p>
              <a:pPr lvl="0" rtl="0">
                <a:spcBef>
                  <a:spcPts val="0"/>
                </a:spcBef>
                <a:buNone/>
              </a:pPr>
              <a:endParaRPr/>
            </a:p>
          </p:txBody>
        </p:sp>
      </p:grpSp>
      <p:pic>
        <p:nvPicPr>
          <p:cNvPr id="2" name="Picture 1"/>
          <p:cNvPicPr>
            <a:picLocks noChangeAspect="1"/>
          </p:cNvPicPr>
          <p:nvPr/>
        </p:nvPicPr>
        <p:blipFill rotWithShape="1">
          <a:blip r:embed="rId3"/>
          <a:srcRect t="15914"/>
          <a:stretch/>
        </p:blipFill>
        <p:spPr>
          <a:xfrm>
            <a:off x="5716261" y="738257"/>
            <a:ext cx="4062589" cy="2510782"/>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 BIG</a:t>
            </a:r>
            <a:endParaRPr lang="en-US" dirty="0"/>
          </a:p>
        </p:txBody>
      </p:sp>
      <p:sp>
        <p:nvSpPr>
          <p:cNvPr id="3" name="Content Placeholder 2"/>
          <p:cNvSpPr>
            <a:spLocks noGrp="1"/>
          </p:cNvSpPr>
          <p:nvPr>
            <p:ph idx="1"/>
          </p:nvPr>
        </p:nvSpPr>
        <p:spPr/>
        <p:txBody>
          <a:bodyPr/>
          <a:lstStyle/>
          <a:p>
            <a:endParaRPr lang="en-US"/>
          </a:p>
        </p:txBody>
      </p:sp>
      <p:pic>
        <p:nvPicPr>
          <p:cNvPr id="4" name="Picture 2" descr="GoogleScreenAlgorithm"/>
          <p:cNvPicPr>
            <a:picLocks noChangeAspect="1" noChangeArrowheads="1"/>
          </p:cNvPicPr>
          <p:nvPr/>
        </p:nvPicPr>
        <p:blipFill>
          <a:blip r:embed="rId3">
            <a:extLst>
              <a:ext uri="{28A0092B-C50C-407E-A947-70E740481C1C}">
                <a14:useLocalDpi xmlns:a14="http://schemas.microsoft.com/office/drawing/2010/main" val="0"/>
              </a:ext>
            </a:extLst>
          </a:blip>
          <a:srcRect t="17924" b="6808"/>
          <a:stretch>
            <a:fillRect/>
          </a:stretch>
        </p:blipFill>
        <p:spPr bwMode="auto">
          <a:xfrm>
            <a:off x="-423333" y="1185333"/>
            <a:ext cx="11225246" cy="6335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73092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IDI_018.jpg" descr="/Users/mfw/Google Drive/DataCenterPictures/IDI_018.jpg"/>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0" y="0"/>
            <a:ext cx="10160000" cy="6771640"/>
          </a:xfrm>
          <a:prstGeom prst="rect">
            <a:avLst/>
          </a:prstGeom>
        </p:spPr>
      </p:pic>
    </p:spTree>
    <p:extLst>
      <p:ext uri="{BB962C8B-B14F-4D97-AF65-F5344CB8AC3E}">
        <p14:creationId xmlns:p14="http://schemas.microsoft.com/office/powerpoint/2010/main" val="1466311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Title 1"/>
          <p:cNvSpPr>
            <a:spLocks noGrp="1"/>
          </p:cNvSpPr>
          <p:nvPr>
            <p:ph type="title"/>
          </p:nvPr>
        </p:nvSpPr>
        <p:spPr>
          <a:xfrm>
            <a:off x="402167" y="529167"/>
            <a:ext cx="9255126" cy="926042"/>
          </a:xfrm>
        </p:spPr>
        <p:txBody>
          <a:bodyPr/>
          <a:lstStyle/>
          <a:p>
            <a:endParaRPr lang="en-US" b="1" dirty="0">
              <a:solidFill>
                <a:schemeClr val="accent2"/>
              </a:solidFill>
              <a:latin typeface="Calibri" charset="0"/>
              <a:ea typeface="ＭＳ Ｐゴシック" charset="0"/>
              <a:cs typeface="Calibri" charset="0"/>
            </a:endParaRPr>
          </a:p>
        </p:txBody>
      </p:sp>
      <p:pic>
        <p:nvPicPr>
          <p:cNvPr id="3" name="Picture 10" descr="http://www.hemmy.net/images/travel/googlezurich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5333" y="2116667"/>
            <a:ext cx="5291667" cy="396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http://www.officedesigngallery.com/images/10C3.jpg?0.6179294712471001"/>
          <p:cNvPicPr>
            <a:picLocks noChangeAspect="1" noChangeArrowheads="1"/>
          </p:cNvPicPr>
          <p:nvPr/>
        </p:nvPicPr>
        <p:blipFill>
          <a:blip r:embed="rId4" cstate="print"/>
          <a:srcRect/>
          <a:stretch>
            <a:fillRect/>
          </a:stretch>
        </p:blipFill>
        <p:spPr bwMode="auto">
          <a:xfrm>
            <a:off x="4868333" y="3376084"/>
            <a:ext cx="5291667" cy="4243917"/>
          </a:xfrm>
          <a:prstGeom prst="rect">
            <a:avLst/>
          </a:prstGeom>
          <a:ln>
            <a:noFill/>
          </a:ln>
          <a:effectLst>
            <a:outerShdw blurRad="190500" algn="tl" rotWithShape="0">
              <a:srgbClr val="000000">
                <a:alpha val="70000"/>
              </a:srgbClr>
            </a:outerShdw>
          </a:effectLst>
        </p:spPr>
      </p:pic>
      <p:pic>
        <p:nvPicPr>
          <p:cNvPr id="5" name="Picture 6" descr="Google Office"/>
          <p:cNvPicPr>
            <a:picLocks noChangeAspect="1" noChangeArrowheads="1"/>
          </p:cNvPicPr>
          <p:nvPr/>
        </p:nvPicPr>
        <p:blipFill>
          <a:blip r:embed="rId5" cstate="print"/>
          <a:srcRect/>
          <a:stretch>
            <a:fillRect/>
          </a:stretch>
        </p:blipFill>
        <p:spPr bwMode="auto">
          <a:xfrm>
            <a:off x="0" y="3503084"/>
            <a:ext cx="5291667" cy="4116917"/>
          </a:xfrm>
          <a:prstGeom prst="rect">
            <a:avLst/>
          </a:prstGeom>
          <a:ln>
            <a:noFill/>
          </a:ln>
          <a:effectLst>
            <a:outerShdw blurRad="190500" algn="tl" rotWithShape="0">
              <a:srgbClr val="000000">
                <a:alpha val="70000"/>
              </a:srgbClr>
            </a:outerShdw>
          </a:effectLst>
        </p:spPr>
      </p:pic>
      <p:pic>
        <p:nvPicPr>
          <p:cNvPr id="6" name="Picture 30" descr="Google Office Zurich 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
            <a:ext cx="5291667" cy="396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http://www.google.com/jobs/images/accent_engatwork-o.jpg"/>
          <p:cNvPicPr>
            <a:picLocks noChangeAspect="1" noChangeArrowheads="1"/>
          </p:cNvPicPr>
          <p:nvPr/>
        </p:nvPicPr>
        <p:blipFill>
          <a:blip r:embed="rId7" cstate="print"/>
          <a:srcRect/>
          <a:stretch>
            <a:fillRect/>
          </a:stretch>
        </p:blipFill>
        <p:spPr bwMode="auto">
          <a:xfrm>
            <a:off x="4826000" y="0"/>
            <a:ext cx="5334000" cy="3556000"/>
          </a:xfrm>
          <a:prstGeom prst="rect">
            <a:avLst/>
          </a:prstGeom>
          <a:ln>
            <a:noFill/>
          </a:ln>
          <a:effectLst>
            <a:outerShdw blurRad="190500" algn="tl" rotWithShape="0">
              <a:srgbClr val="000000">
                <a:alpha val="70000"/>
              </a:srgbClr>
            </a:outerShdw>
          </a:effectLst>
        </p:spPr>
      </p:pic>
      <p:pic>
        <p:nvPicPr>
          <p:cNvPr id="8" name="Picture 32" descr="Google Office Zurich 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94667" y="3048000"/>
            <a:ext cx="5291667" cy="351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8" descr="Google Office Zurich 2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1333" y="2878667"/>
            <a:ext cx="5291667" cy="396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2" descr="http://www.hemmy.net/images/travel/googlezurich06.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6000" y="762001"/>
            <a:ext cx="5291667" cy="396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0" descr="Google Office Zurich 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18000" y="846667"/>
            <a:ext cx="5291667" cy="351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4" descr="Google Office Zurich 2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48000" y="1947333"/>
            <a:ext cx="5291667" cy="351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37596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nodeType="after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nodeType="after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nodeType="after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nodeType="afterGroup">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nodeType="afterGroup">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nodeType="after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nodeType="after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nodeType="afterGroup">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368426322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EB211"/>
        </a:solidFill>
        <a:effectLst/>
      </p:bgPr>
    </p:bg>
    <p:spTree>
      <p:nvGrpSpPr>
        <p:cNvPr id="1" name="Shape 531"/>
        <p:cNvGrpSpPr/>
        <p:nvPr/>
      </p:nvGrpSpPr>
      <p:grpSpPr>
        <a:xfrm>
          <a:off x="0" y="0"/>
          <a:ext cx="0" cy="0"/>
          <a:chOff x="0" y="0"/>
          <a:chExt cx="0" cy="0"/>
        </a:xfrm>
      </p:grpSpPr>
      <p:cxnSp>
        <p:nvCxnSpPr>
          <p:cNvPr id="532" name="Shape 532"/>
          <p:cNvCxnSpPr/>
          <p:nvPr/>
        </p:nvCxnSpPr>
        <p:spPr>
          <a:xfrm>
            <a:off x="3153100" y="4195650"/>
            <a:ext cx="7006500" cy="599"/>
          </a:xfrm>
          <a:prstGeom prst="straightConnector1">
            <a:avLst/>
          </a:prstGeom>
          <a:noFill/>
          <a:ln w="9525" cap="flat">
            <a:solidFill>
              <a:srgbClr val="FFFFFF"/>
            </a:solidFill>
            <a:prstDash val="dot"/>
            <a:round/>
            <a:headEnd type="none" w="lg" len="lg"/>
            <a:tailEnd type="none" w="lg" len="lg"/>
          </a:ln>
        </p:spPr>
      </p:cxnSp>
      <p:sp>
        <p:nvSpPr>
          <p:cNvPr id="533" name="Shape 533"/>
          <p:cNvSpPr txBox="1"/>
          <p:nvPr/>
        </p:nvSpPr>
        <p:spPr>
          <a:xfrm>
            <a:off x="7659008" y="7239000"/>
            <a:ext cx="1950299" cy="288599"/>
          </a:xfrm>
          <a:prstGeom prst="rect">
            <a:avLst/>
          </a:prstGeom>
          <a:noFill/>
          <a:ln>
            <a:noFill/>
          </a:ln>
        </p:spPr>
        <p:txBody>
          <a:bodyPr lIns="91425" tIns="91425" rIns="91425" bIns="91425" anchor="t" anchorCtr="0">
            <a:noAutofit/>
          </a:bodyPr>
          <a:lstStyle/>
          <a:p>
            <a:pPr lvl="0" algn="r" rtl="0">
              <a:spcBef>
                <a:spcPts val="0"/>
              </a:spcBef>
              <a:buNone/>
            </a:pPr>
            <a:r>
              <a:rPr lang="en" sz="700">
                <a:solidFill>
                  <a:srgbClr val="FFFFFF"/>
                </a:solidFill>
              </a:rPr>
              <a:t>Google Confidential and Proprietary</a:t>
            </a:r>
          </a:p>
        </p:txBody>
      </p:sp>
      <p:sp>
        <p:nvSpPr>
          <p:cNvPr id="534" name="Shape 534"/>
          <p:cNvSpPr txBox="1">
            <a:spLocks noGrp="1"/>
          </p:cNvSpPr>
          <p:nvPr>
            <p:ph type="ctrTitle"/>
          </p:nvPr>
        </p:nvSpPr>
        <p:spPr>
          <a:xfrm>
            <a:off x="3056800" y="3032482"/>
            <a:ext cx="6725699" cy="1163099"/>
          </a:xfrm>
          <a:prstGeom prst="rect">
            <a:avLst/>
          </a:prstGeom>
          <a:noFill/>
          <a:ln>
            <a:noFill/>
          </a:ln>
        </p:spPr>
        <p:txBody>
          <a:bodyPr lIns="91425" tIns="91425" rIns="91425" bIns="91425" anchor="b" anchorCtr="0">
            <a:noAutofit/>
          </a:bodyPr>
          <a:lstStyle/>
          <a:p>
            <a:pPr lvl="0" rtl="0">
              <a:spcBef>
                <a:spcPts val="0"/>
              </a:spcBef>
              <a:buNone/>
            </a:pPr>
            <a:r>
              <a:rPr lang="en-US" sz="3000" dirty="0" smtClean="0">
                <a:solidFill>
                  <a:srgbClr val="FFFFFF"/>
                </a:solidFill>
                <a:latin typeface="Cambria"/>
                <a:ea typeface="Cambria"/>
                <a:cs typeface="Cambria"/>
                <a:sym typeface="Cambria"/>
              </a:rPr>
              <a:t>What’s Logo?</a:t>
            </a:r>
            <a:endParaRPr lang="en" sz="3000" dirty="0">
              <a:solidFill>
                <a:srgbClr val="FFFFFF"/>
              </a:solidFill>
              <a:latin typeface="Cambria"/>
              <a:ea typeface="Cambria"/>
              <a:cs typeface="Cambria"/>
              <a:sym typeface="Cambria"/>
            </a:endParaRPr>
          </a:p>
        </p:txBody>
      </p:sp>
      <p:grpSp>
        <p:nvGrpSpPr>
          <p:cNvPr id="535" name="Shape 535"/>
          <p:cNvGrpSpPr/>
          <p:nvPr/>
        </p:nvGrpSpPr>
        <p:grpSpPr>
          <a:xfrm>
            <a:off x="17170" y="4853348"/>
            <a:ext cx="10133320" cy="2766724"/>
            <a:chOff x="17170" y="4853348"/>
            <a:chExt cx="10133320" cy="2766724"/>
          </a:xfrm>
        </p:grpSpPr>
        <p:sp>
          <p:nvSpPr>
            <p:cNvPr id="536" name="Shape 536"/>
            <p:cNvSpPr/>
            <p:nvPr/>
          </p:nvSpPr>
          <p:spPr>
            <a:xfrm>
              <a:off x="6455228" y="5793702"/>
              <a:ext cx="1601355" cy="1826370"/>
            </a:xfrm>
            <a:custGeom>
              <a:avLst/>
              <a:gdLst/>
              <a:ahLst/>
              <a:cxnLst/>
              <a:rect l="0" t="0" r="0" b="0"/>
              <a:pathLst>
                <a:path w="41967" h="47864" extrusionOk="0">
                  <a:moveTo>
                    <a:pt x="17507" y="3104"/>
                  </a:moveTo>
                  <a:lnTo>
                    <a:pt x="18252" y="3228"/>
                  </a:lnTo>
                  <a:lnTo>
                    <a:pt x="18873" y="3353"/>
                  </a:lnTo>
                  <a:lnTo>
                    <a:pt x="19556" y="3539"/>
                  </a:lnTo>
                  <a:lnTo>
                    <a:pt x="20177" y="3787"/>
                  </a:lnTo>
                  <a:lnTo>
                    <a:pt x="20797" y="4098"/>
                  </a:lnTo>
                  <a:lnTo>
                    <a:pt x="21356" y="4470"/>
                  </a:lnTo>
                  <a:lnTo>
                    <a:pt x="21915" y="4843"/>
                  </a:lnTo>
                  <a:lnTo>
                    <a:pt x="22474" y="5277"/>
                  </a:lnTo>
                  <a:lnTo>
                    <a:pt x="22970" y="5712"/>
                  </a:lnTo>
                  <a:lnTo>
                    <a:pt x="23467" y="6208"/>
                  </a:lnTo>
                  <a:lnTo>
                    <a:pt x="23963" y="6767"/>
                  </a:lnTo>
                  <a:lnTo>
                    <a:pt x="24833" y="7946"/>
                  </a:lnTo>
                  <a:lnTo>
                    <a:pt x="25640" y="9188"/>
                  </a:lnTo>
                  <a:lnTo>
                    <a:pt x="26322" y="10492"/>
                  </a:lnTo>
                  <a:lnTo>
                    <a:pt x="26943" y="11920"/>
                  </a:lnTo>
                  <a:lnTo>
                    <a:pt x="27440" y="13347"/>
                  </a:lnTo>
                  <a:lnTo>
                    <a:pt x="27874" y="14775"/>
                  </a:lnTo>
                  <a:lnTo>
                    <a:pt x="28185" y="16203"/>
                  </a:lnTo>
                  <a:lnTo>
                    <a:pt x="28433" y="17631"/>
                  </a:lnTo>
                  <a:lnTo>
                    <a:pt x="28557" y="18997"/>
                  </a:lnTo>
                  <a:lnTo>
                    <a:pt x="28619" y="20300"/>
                  </a:lnTo>
                  <a:lnTo>
                    <a:pt x="28619" y="20983"/>
                  </a:lnTo>
                  <a:lnTo>
                    <a:pt x="28557" y="21790"/>
                  </a:lnTo>
                  <a:lnTo>
                    <a:pt x="28433" y="22659"/>
                  </a:lnTo>
                  <a:lnTo>
                    <a:pt x="28247" y="23528"/>
                  </a:lnTo>
                  <a:lnTo>
                    <a:pt x="27937" y="24459"/>
                  </a:lnTo>
                  <a:lnTo>
                    <a:pt x="27564" y="25391"/>
                  </a:lnTo>
                  <a:lnTo>
                    <a:pt x="27254" y="25887"/>
                  </a:lnTo>
                  <a:lnTo>
                    <a:pt x="27005" y="26322"/>
                  </a:lnTo>
                  <a:lnTo>
                    <a:pt x="26633" y="26756"/>
                  </a:lnTo>
                  <a:lnTo>
                    <a:pt x="26260" y="27129"/>
                  </a:lnTo>
                  <a:lnTo>
                    <a:pt x="25640" y="27688"/>
                  </a:lnTo>
                  <a:lnTo>
                    <a:pt x="24957" y="28184"/>
                  </a:lnTo>
                  <a:lnTo>
                    <a:pt x="24212" y="28619"/>
                  </a:lnTo>
                  <a:lnTo>
                    <a:pt x="23405" y="28991"/>
                  </a:lnTo>
                  <a:lnTo>
                    <a:pt x="22536" y="29302"/>
                  </a:lnTo>
                  <a:lnTo>
                    <a:pt x="21667" y="29550"/>
                  </a:lnTo>
                  <a:lnTo>
                    <a:pt x="20797" y="29736"/>
                  </a:lnTo>
                  <a:lnTo>
                    <a:pt x="19183" y="29736"/>
                  </a:lnTo>
                  <a:lnTo>
                    <a:pt x="18438" y="29674"/>
                  </a:lnTo>
                  <a:lnTo>
                    <a:pt x="17756" y="29488"/>
                  </a:lnTo>
                  <a:lnTo>
                    <a:pt x="17073" y="29302"/>
                  </a:lnTo>
                  <a:lnTo>
                    <a:pt x="16452" y="29053"/>
                  </a:lnTo>
                  <a:lnTo>
                    <a:pt x="15831" y="28743"/>
                  </a:lnTo>
                  <a:lnTo>
                    <a:pt x="15272" y="28433"/>
                  </a:lnTo>
                  <a:lnTo>
                    <a:pt x="14652" y="28060"/>
                  </a:lnTo>
                  <a:lnTo>
                    <a:pt x="14155" y="27625"/>
                  </a:lnTo>
                  <a:lnTo>
                    <a:pt x="13596" y="27191"/>
                  </a:lnTo>
                  <a:lnTo>
                    <a:pt x="13162" y="26694"/>
                  </a:lnTo>
                  <a:lnTo>
                    <a:pt x="12665" y="26136"/>
                  </a:lnTo>
                  <a:lnTo>
                    <a:pt x="11796" y="25018"/>
                  </a:lnTo>
                  <a:lnTo>
                    <a:pt x="11051" y="23777"/>
                  </a:lnTo>
                  <a:lnTo>
                    <a:pt x="10368" y="22473"/>
                  </a:lnTo>
                  <a:lnTo>
                    <a:pt x="9809" y="21107"/>
                  </a:lnTo>
                  <a:lnTo>
                    <a:pt x="9313" y="19741"/>
                  </a:lnTo>
                  <a:lnTo>
                    <a:pt x="8878" y="18376"/>
                  </a:lnTo>
                  <a:lnTo>
                    <a:pt x="8568" y="16948"/>
                  </a:lnTo>
                  <a:lnTo>
                    <a:pt x="8382" y="15644"/>
                  </a:lnTo>
                  <a:lnTo>
                    <a:pt x="8257" y="14341"/>
                  </a:lnTo>
                  <a:lnTo>
                    <a:pt x="8195" y="13099"/>
                  </a:lnTo>
                  <a:lnTo>
                    <a:pt x="8257" y="12168"/>
                  </a:lnTo>
                  <a:lnTo>
                    <a:pt x="8320" y="11299"/>
                  </a:lnTo>
                  <a:lnTo>
                    <a:pt x="8444" y="10368"/>
                  </a:lnTo>
                  <a:lnTo>
                    <a:pt x="8630" y="9498"/>
                  </a:lnTo>
                  <a:lnTo>
                    <a:pt x="8940" y="8629"/>
                  </a:lnTo>
                  <a:lnTo>
                    <a:pt x="9251" y="7760"/>
                  </a:lnTo>
                  <a:lnTo>
                    <a:pt x="9747" y="6953"/>
                  </a:lnTo>
                  <a:lnTo>
                    <a:pt x="10244" y="6208"/>
                  </a:lnTo>
                  <a:lnTo>
                    <a:pt x="10865" y="5525"/>
                  </a:lnTo>
                  <a:lnTo>
                    <a:pt x="11548" y="4905"/>
                  </a:lnTo>
                  <a:lnTo>
                    <a:pt x="12355" y="4408"/>
                  </a:lnTo>
                  <a:lnTo>
                    <a:pt x="13162" y="3911"/>
                  </a:lnTo>
                  <a:lnTo>
                    <a:pt x="14093" y="3601"/>
                  </a:lnTo>
                  <a:lnTo>
                    <a:pt x="14962" y="3291"/>
                  </a:lnTo>
                  <a:lnTo>
                    <a:pt x="15893" y="3166"/>
                  </a:lnTo>
                  <a:lnTo>
                    <a:pt x="16824" y="3104"/>
                  </a:lnTo>
                  <a:close/>
                  <a:moveTo>
                    <a:pt x="22722" y="0"/>
                  </a:moveTo>
                  <a:lnTo>
                    <a:pt x="20735" y="62"/>
                  </a:lnTo>
                  <a:lnTo>
                    <a:pt x="18687" y="187"/>
                  </a:lnTo>
                  <a:lnTo>
                    <a:pt x="17631" y="311"/>
                  </a:lnTo>
                  <a:lnTo>
                    <a:pt x="16576" y="497"/>
                  </a:lnTo>
                  <a:lnTo>
                    <a:pt x="15521" y="683"/>
                  </a:lnTo>
                  <a:lnTo>
                    <a:pt x="14465" y="932"/>
                  </a:lnTo>
                  <a:lnTo>
                    <a:pt x="13348" y="1242"/>
                  </a:lnTo>
                  <a:lnTo>
                    <a:pt x="12293" y="1614"/>
                  </a:lnTo>
                  <a:lnTo>
                    <a:pt x="11175" y="1987"/>
                  </a:lnTo>
                  <a:lnTo>
                    <a:pt x="10120" y="2484"/>
                  </a:lnTo>
                  <a:lnTo>
                    <a:pt x="9064" y="3042"/>
                  </a:lnTo>
                  <a:lnTo>
                    <a:pt x="8009" y="3663"/>
                  </a:lnTo>
                  <a:lnTo>
                    <a:pt x="6954" y="4346"/>
                  </a:lnTo>
                  <a:lnTo>
                    <a:pt x="5961" y="5153"/>
                  </a:lnTo>
                  <a:lnTo>
                    <a:pt x="5216" y="5836"/>
                  </a:lnTo>
                  <a:lnTo>
                    <a:pt x="4533" y="6519"/>
                  </a:lnTo>
                  <a:lnTo>
                    <a:pt x="3912" y="7202"/>
                  </a:lnTo>
                  <a:lnTo>
                    <a:pt x="3353" y="7946"/>
                  </a:lnTo>
                  <a:lnTo>
                    <a:pt x="2795" y="8753"/>
                  </a:lnTo>
                  <a:lnTo>
                    <a:pt x="2298" y="9498"/>
                  </a:lnTo>
                  <a:lnTo>
                    <a:pt x="1863" y="10305"/>
                  </a:lnTo>
                  <a:lnTo>
                    <a:pt x="1429" y="11112"/>
                  </a:lnTo>
                  <a:lnTo>
                    <a:pt x="1118" y="11920"/>
                  </a:lnTo>
                  <a:lnTo>
                    <a:pt x="808" y="12727"/>
                  </a:lnTo>
                  <a:lnTo>
                    <a:pt x="560" y="13596"/>
                  </a:lnTo>
                  <a:lnTo>
                    <a:pt x="373" y="14403"/>
                  </a:lnTo>
                  <a:lnTo>
                    <a:pt x="187" y="15210"/>
                  </a:lnTo>
                  <a:lnTo>
                    <a:pt x="63" y="16079"/>
                  </a:lnTo>
                  <a:lnTo>
                    <a:pt x="1" y="16886"/>
                  </a:lnTo>
                  <a:lnTo>
                    <a:pt x="1" y="17693"/>
                  </a:lnTo>
                  <a:lnTo>
                    <a:pt x="63" y="19059"/>
                  </a:lnTo>
                  <a:lnTo>
                    <a:pt x="249" y="20424"/>
                  </a:lnTo>
                  <a:lnTo>
                    <a:pt x="560" y="21728"/>
                  </a:lnTo>
                  <a:lnTo>
                    <a:pt x="994" y="23094"/>
                  </a:lnTo>
                  <a:lnTo>
                    <a:pt x="1553" y="24335"/>
                  </a:lnTo>
                  <a:lnTo>
                    <a:pt x="2298" y="25577"/>
                  </a:lnTo>
                  <a:lnTo>
                    <a:pt x="3105" y="26694"/>
                  </a:lnTo>
                  <a:lnTo>
                    <a:pt x="4036" y="27750"/>
                  </a:lnTo>
                  <a:lnTo>
                    <a:pt x="5091" y="28743"/>
                  </a:lnTo>
                  <a:lnTo>
                    <a:pt x="5650" y="29240"/>
                  </a:lnTo>
                  <a:lnTo>
                    <a:pt x="6209" y="29674"/>
                  </a:lnTo>
                  <a:lnTo>
                    <a:pt x="6830" y="30047"/>
                  </a:lnTo>
                  <a:lnTo>
                    <a:pt x="7513" y="30419"/>
                  </a:lnTo>
                  <a:lnTo>
                    <a:pt x="8195" y="30792"/>
                  </a:lnTo>
                  <a:lnTo>
                    <a:pt x="8878" y="31102"/>
                  </a:lnTo>
                  <a:lnTo>
                    <a:pt x="9623" y="31412"/>
                  </a:lnTo>
                  <a:lnTo>
                    <a:pt x="10368" y="31661"/>
                  </a:lnTo>
                  <a:lnTo>
                    <a:pt x="11175" y="31847"/>
                  </a:lnTo>
                  <a:lnTo>
                    <a:pt x="11982" y="32033"/>
                  </a:lnTo>
                  <a:lnTo>
                    <a:pt x="12851" y="32219"/>
                  </a:lnTo>
                  <a:lnTo>
                    <a:pt x="13720" y="32281"/>
                  </a:lnTo>
                  <a:lnTo>
                    <a:pt x="14590" y="32343"/>
                  </a:lnTo>
                  <a:lnTo>
                    <a:pt x="15521" y="32406"/>
                  </a:lnTo>
                  <a:lnTo>
                    <a:pt x="16949" y="32343"/>
                  </a:lnTo>
                  <a:lnTo>
                    <a:pt x="18501" y="32219"/>
                  </a:lnTo>
                  <a:lnTo>
                    <a:pt x="18128" y="33026"/>
                  </a:lnTo>
                  <a:lnTo>
                    <a:pt x="17880" y="33833"/>
                  </a:lnTo>
                  <a:lnTo>
                    <a:pt x="17631" y="34765"/>
                  </a:lnTo>
                  <a:lnTo>
                    <a:pt x="17569" y="35261"/>
                  </a:lnTo>
                  <a:lnTo>
                    <a:pt x="17569" y="35820"/>
                  </a:lnTo>
                  <a:lnTo>
                    <a:pt x="17631" y="36875"/>
                  </a:lnTo>
                  <a:lnTo>
                    <a:pt x="17818" y="37806"/>
                  </a:lnTo>
                  <a:lnTo>
                    <a:pt x="18128" y="38676"/>
                  </a:lnTo>
                  <a:lnTo>
                    <a:pt x="18501" y="39483"/>
                  </a:lnTo>
                  <a:lnTo>
                    <a:pt x="18935" y="40228"/>
                  </a:lnTo>
                  <a:lnTo>
                    <a:pt x="19370" y="40910"/>
                  </a:lnTo>
                  <a:lnTo>
                    <a:pt x="20363" y="42214"/>
                  </a:lnTo>
                  <a:lnTo>
                    <a:pt x="18625" y="42338"/>
                  </a:lnTo>
                  <a:lnTo>
                    <a:pt x="16638" y="42524"/>
                  </a:lnTo>
                  <a:lnTo>
                    <a:pt x="14403" y="42773"/>
                  </a:lnTo>
                  <a:lnTo>
                    <a:pt x="12044" y="43145"/>
                  </a:lnTo>
                  <a:lnTo>
                    <a:pt x="10803" y="43394"/>
                  </a:lnTo>
                  <a:lnTo>
                    <a:pt x="9623" y="43642"/>
                  </a:lnTo>
                  <a:lnTo>
                    <a:pt x="8382" y="44014"/>
                  </a:lnTo>
                  <a:lnTo>
                    <a:pt x="7140" y="44387"/>
                  </a:lnTo>
                  <a:lnTo>
                    <a:pt x="5961" y="44821"/>
                  </a:lnTo>
                  <a:lnTo>
                    <a:pt x="4781" y="45318"/>
                  </a:lnTo>
                  <a:lnTo>
                    <a:pt x="3602" y="45877"/>
                  </a:lnTo>
                  <a:lnTo>
                    <a:pt x="2484" y="46497"/>
                  </a:lnTo>
                  <a:lnTo>
                    <a:pt x="1491" y="47180"/>
                  </a:lnTo>
                  <a:lnTo>
                    <a:pt x="560" y="47863"/>
                  </a:lnTo>
                  <a:lnTo>
                    <a:pt x="8257" y="47863"/>
                  </a:lnTo>
                  <a:lnTo>
                    <a:pt x="9251" y="47305"/>
                  </a:lnTo>
                  <a:lnTo>
                    <a:pt x="10120" y="46870"/>
                  </a:lnTo>
                  <a:lnTo>
                    <a:pt x="11548" y="46311"/>
                  </a:lnTo>
                  <a:lnTo>
                    <a:pt x="13100" y="45877"/>
                  </a:lnTo>
                  <a:lnTo>
                    <a:pt x="14652" y="45566"/>
                  </a:lnTo>
                  <a:lnTo>
                    <a:pt x="16204" y="45256"/>
                  </a:lnTo>
                  <a:lnTo>
                    <a:pt x="17631" y="45070"/>
                  </a:lnTo>
                  <a:lnTo>
                    <a:pt x="18935" y="44946"/>
                  </a:lnTo>
                  <a:lnTo>
                    <a:pt x="20052" y="44883"/>
                  </a:lnTo>
                  <a:lnTo>
                    <a:pt x="21418" y="44821"/>
                  </a:lnTo>
                  <a:lnTo>
                    <a:pt x="22536" y="44821"/>
                  </a:lnTo>
                  <a:lnTo>
                    <a:pt x="23529" y="44946"/>
                  </a:lnTo>
                  <a:lnTo>
                    <a:pt x="25702" y="46435"/>
                  </a:lnTo>
                  <a:lnTo>
                    <a:pt x="27564" y="47863"/>
                  </a:lnTo>
                  <a:lnTo>
                    <a:pt x="38738" y="47863"/>
                  </a:lnTo>
                  <a:lnTo>
                    <a:pt x="38180" y="46808"/>
                  </a:lnTo>
                  <a:lnTo>
                    <a:pt x="37497" y="45753"/>
                  </a:lnTo>
                  <a:lnTo>
                    <a:pt x="36752" y="44821"/>
                  </a:lnTo>
                  <a:lnTo>
                    <a:pt x="35945" y="43890"/>
                  </a:lnTo>
                  <a:lnTo>
                    <a:pt x="35014" y="43021"/>
                  </a:lnTo>
                  <a:lnTo>
                    <a:pt x="34144" y="42214"/>
                  </a:lnTo>
                  <a:lnTo>
                    <a:pt x="32158" y="40538"/>
                  </a:lnTo>
                  <a:lnTo>
                    <a:pt x="28806" y="37931"/>
                  </a:lnTo>
                  <a:lnTo>
                    <a:pt x="27999" y="37186"/>
                  </a:lnTo>
                  <a:lnTo>
                    <a:pt x="27564" y="36813"/>
                  </a:lnTo>
                  <a:lnTo>
                    <a:pt x="27192" y="36379"/>
                  </a:lnTo>
                  <a:lnTo>
                    <a:pt x="26881" y="35820"/>
                  </a:lnTo>
                  <a:lnTo>
                    <a:pt x="26571" y="35261"/>
                  </a:lnTo>
                  <a:lnTo>
                    <a:pt x="26447" y="34640"/>
                  </a:lnTo>
                  <a:lnTo>
                    <a:pt x="26385" y="33895"/>
                  </a:lnTo>
                  <a:lnTo>
                    <a:pt x="26447" y="33151"/>
                  </a:lnTo>
                  <a:lnTo>
                    <a:pt x="26571" y="32468"/>
                  </a:lnTo>
                  <a:lnTo>
                    <a:pt x="26881" y="31847"/>
                  </a:lnTo>
                  <a:lnTo>
                    <a:pt x="27192" y="31288"/>
                  </a:lnTo>
                  <a:lnTo>
                    <a:pt x="27626" y="30729"/>
                  </a:lnTo>
                  <a:lnTo>
                    <a:pt x="28061" y="30233"/>
                  </a:lnTo>
                  <a:lnTo>
                    <a:pt x="28992" y="29302"/>
                  </a:lnTo>
                  <a:lnTo>
                    <a:pt x="30420" y="28122"/>
                  </a:lnTo>
                  <a:lnTo>
                    <a:pt x="31848" y="26881"/>
                  </a:lnTo>
                  <a:lnTo>
                    <a:pt x="32530" y="26260"/>
                  </a:lnTo>
                  <a:lnTo>
                    <a:pt x="33213" y="25577"/>
                  </a:lnTo>
                  <a:lnTo>
                    <a:pt x="33834" y="24832"/>
                  </a:lnTo>
                  <a:lnTo>
                    <a:pt x="34393" y="24087"/>
                  </a:lnTo>
                  <a:lnTo>
                    <a:pt x="34889" y="23280"/>
                  </a:lnTo>
                  <a:lnTo>
                    <a:pt x="35386" y="22473"/>
                  </a:lnTo>
                  <a:lnTo>
                    <a:pt x="35821" y="21542"/>
                  </a:lnTo>
                  <a:lnTo>
                    <a:pt x="36131" y="20548"/>
                  </a:lnTo>
                  <a:lnTo>
                    <a:pt x="36441" y="19555"/>
                  </a:lnTo>
                  <a:lnTo>
                    <a:pt x="36690" y="18438"/>
                  </a:lnTo>
                  <a:lnTo>
                    <a:pt x="36814" y="17258"/>
                  </a:lnTo>
                  <a:lnTo>
                    <a:pt x="36814" y="16017"/>
                  </a:lnTo>
                  <a:lnTo>
                    <a:pt x="36814" y="14713"/>
                  </a:lnTo>
                  <a:lnTo>
                    <a:pt x="36628" y="13471"/>
                  </a:lnTo>
                  <a:lnTo>
                    <a:pt x="36379" y="12354"/>
                  </a:lnTo>
                  <a:lnTo>
                    <a:pt x="36131" y="11299"/>
                  </a:lnTo>
                  <a:lnTo>
                    <a:pt x="35758" y="10305"/>
                  </a:lnTo>
                  <a:lnTo>
                    <a:pt x="35324" y="9374"/>
                  </a:lnTo>
                  <a:lnTo>
                    <a:pt x="34827" y="8505"/>
                  </a:lnTo>
                  <a:lnTo>
                    <a:pt x="34331" y="7698"/>
                  </a:lnTo>
                  <a:lnTo>
                    <a:pt x="33772" y="6953"/>
                  </a:lnTo>
                  <a:lnTo>
                    <a:pt x="33213" y="6270"/>
                  </a:lnTo>
                  <a:lnTo>
                    <a:pt x="32717" y="5650"/>
                  </a:lnTo>
                  <a:lnTo>
                    <a:pt x="32158" y="5091"/>
                  </a:lnTo>
                  <a:lnTo>
                    <a:pt x="31103" y="4160"/>
                  </a:lnTo>
                  <a:lnTo>
                    <a:pt x="30171" y="3353"/>
                  </a:lnTo>
                  <a:lnTo>
                    <a:pt x="36007" y="3353"/>
                  </a:lnTo>
                  <a:lnTo>
                    <a:pt x="41966" y="0"/>
                  </a:lnTo>
                  <a:close/>
                </a:path>
              </a:pathLst>
            </a:custGeom>
            <a:solidFill>
              <a:srgbClr val="FFFFFF">
                <a:alpha val="14620"/>
              </a:srgbClr>
            </a:solidFill>
            <a:ln>
              <a:noFill/>
            </a:ln>
          </p:spPr>
          <p:txBody>
            <a:bodyPr lIns="91425" tIns="91425" rIns="91425" bIns="91425" anchor="ctr" anchorCtr="0">
              <a:noAutofit/>
            </a:bodyPr>
            <a:lstStyle/>
            <a:p>
              <a:pPr lvl="0" rtl="0">
                <a:spcBef>
                  <a:spcPts val="0"/>
                </a:spcBef>
                <a:buNone/>
              </a:pPr>
              <a:endParaRPr b="1"/>
            </a:p>
          </p:txBody>
        </p:sp>
        <p:sp>
          <p:nvSpPr>
            <p:cNvPr id="537" name="Shape 537"/>
            <p:cNvSpPr/>
            <p:nvPr/>
          </p:nvSpPr>
          <p:spPr>
            <a:xfrm>
              <a:off x="4484510" y="5743946"/>
              <a:ext cx="1776613" cy="1707929"/>
            </a:xfrm>
            <a:custGeom>
              <a:avLst/>
              <a:gdLst/>
              <a:ahLst/>
              <a:cxnLst/>
              <a:rect l="0" t="0" r="0" b="0"/>
              <a:pathLst>
                <a:path w="46560" h="44760" extrusionOk="0">
                  <a:moveTo>
                    <a:pt x="21790" y="2856"/>
                  </a:moveTo>
                  <a:lnTo>
                    <a:pt x="22845" y="2918"/>
                  </a:lnTo>
                  <a:lnTo>
                    <a:pt x="23839" y="3043"/>
                  </a:lnTo>
                  <a:lnTo>
                    <a:pt x="24832" y="3291"/>
                  </a:lnTo>
                  <a:lnTo>
                    <a:pt x="25763" y="3539"/>
                  </a:lnTo>
                  <a:lnTo>
                    <a:pt x="26694" y="3912"/>
                  </a:lnTo>
                  <a:lnTo>
                    <a:pt x="27501" y="4408"/>
                  </a:lnTo>
                  <a:lnTo>
                    <a:pt x="28308" y="4905"/>
                  </a:lnTo>
                  <a:lnTo>
                    <a:pt x="29115" y="5464"/>
                  </a:lnTo>
                  <a:lnTo>
                    <a:pt x="29798" y="6084"/>
                  </a:lnTo>
                  <a:lnTo>
                    <a:pt x="30543" y="6767"/>
                  </a:lnTo>
                  <a:lnTo>
                    <a:pt x="31164" y="7512"/>
                  </a:lnTo>
                  <a:lnTo>
                    <a:pt x="31785" y="8257"/>
                  </a:lnTo>
                  <a:lnTo>
                    <a:pt x="32343" y="9126"/>
                  </a:lnTo>
                  <a:lnTo>
                    <a:pt x="32902" y="9933"/>
                  </a:lnTo>
                  <a:lnTo>
                    <a:pt x="33399" y="10865"/>
                  </a:lnTo>
                  <a:lnTo>
                    <a:pt x="33895" y="11734"/>
                  </a:lnTo>
                  <a:lnTo>
                    <a:pt x="34330" y="12665"/>
                  </a:lnTo>
                  <a:lnTo>
                    <a:pt x="34702" y="13658"/>
                  </a:lnTo>
                  <a:lnTo>
                    <a:pt x="35447" y="15583"/>
                  </a:lnTo>
                  <a:lnTo>
                    <a:pt x="36006" y="17631"/>
                  </a:lnTo>
                  <a:lnTo>
                    <a:pt x="36503" y="19618"/>
                  </a:lnTo>
                  <a:lnTo>
                    <a:pt x="36875" y="21542"/>
                  </a:lnTo>
                  <a:lnTo>
                    <a:pt x="37123" y="23404"/>
                  </a:lnTo>
                  <a:lnTo>
                    <a:pt x="37248" y="25143"/>
                  </a:lnTo>
                  <a:lnTo>
                    <a:pt x="37310" y="26819"/>
                  </a:lnTo>
                  <a:lnTo>
                    <a:pt x="37248" y="28185"/>
                  </a:lnTo>
                  <a:lnTo>
                    <a:pt x="37186" y="29550"/>
                  </a:lnTo>
                  <a:lnTo>
                    <a:pt x="36999" y="30916"/>
                  </a:lnTo>
                  <a:lnTo>
                    <a:pt x="36751" y="32220"/>
                  </a:lnTo>
                  <a:lnTo>
                    <a:pt x="36378" y="33523"/>
                  </a:lnTo>
                  <a:lnTo>
                    <a:pt x="35882" y="34765"/>
                  </a:lnTo>
                  <a:lnTo>
                    <a:pt x="35571" y="35386"/>
                  </a:lnTo>
                  <a:lnTo>
                    <a:pt x="35261" y="36006"/>
                  </a:lnTo>
                  <a:lnTo>
                    <a:pt x="34889" y="36565"/>
                  </a:lnTo>
                  <a:lnTo>
                    <a:pt x="34454" y="37186"/>
                  </a:lnTo>
                  <a:lnTo>
                    <a:pt x="34082" y="37683"/>
                  </a:lnTo>
                  <a:lnTo>
                    <a:pt x="33585" y="38241"/>
                  </a:lnTo>
                  <a:lnTo>
                    <a:pt x="33150" y="38738"/>
                  </a:lnTo>
                  <a:lnTo>
                    <a:pt x="32592" y="39173"/>
                  </a:lnTo>
                  <a:lnTo>
                    <a:pt x="32033" y="39607"/>
                  </a:lnTo>
                  <a:lnTo>
                    <a:pt x="31474" y="39980"/>
                  </a:lnTo>
                  <a:lnTo>
                    <a:pt x="30916" y="40352"/>
                  </a:lnTo>
                  <a:lnTo>
                    <a:pt x="30295" y="40662"/>
                  </a:lnTo>
                  <a:lnTo>
                    <a:pt x="29674" y="40973"/>
                  </a:lnTo>
                  <a:lnTo>
                    <a:pt x="28991" y="41221"/>
                  </a:lnTo>
                  <a:lnTo>
                    <a:pt x="28370" y="41407"/>
                  </a:lnTo>
                  <a:lnTo>
                    <a:pt x="27687" y="41594"/>
                  </a:lnTo>
                  <a:lnTo>
                    <a:pt x="27005" y="41718"/>
                  </a:lnTo>
                  <a:lnTo>
                    <a:pt x="26322" y="41842"/>
                  </a:lnTo>
                  <a:lnTo>
                    <a:pt x="25639" y="41904"/>
                  </a:lnTo>
                  <a:lnTo>
                    <a:pt x="23901" y="41904"/>
                  </a:lnTo>
                  <a:lnTo>
                    <a:pt x="22907" y="41780"/>
                  </a:lnTo>
                  <a:lnTo>
                    <a:pt x="21976" y="41532"/>
                  </a:lnTo>
                  <a:lnTo>
                    <a:pt x="21045" y="41283"/>
                  </a:lnTo>
                  <a:lnTo>
                    <a:pt x="20176" y="40911"/>
                  </a:lnTo>
                  <a:lnTo>
                    <a:pt x="19307" y="40476"/>
                  </a:lnTo>
                  <a:lnTo>
                    <a:pt x="18500" y="39980"/>
                  </a:lnTo>
                  <a:lnTo>
                    <a:pt x="17693" y="39421"/>
                  </a:lnTo>
                  <a:lnTo>
                    <a:pt x="16948" y="38800"/>
                  </a:lnTo>
                  <a:lnTo>
                    <a:pt x="16265" y="38117"/>
                  </a:lnTo>
                  <a:lnTo>
                    <a:pt x="15582" y="37372"/>
                  </a:lnTo>
                  <a:lnTo>
                    <a:pt x="14961" y="36627"/>
                  </a:lnTo>
                  <a:lnTo>
                    <a:pt x="14340" y="35820"/>
                  </a:lnTo>
                  <a:lnTo>
                    <a:pt x="13782" y="34951"/>
                  </a:lnTo>
                  <a:lnTo>
                    <a:pt x="13285" y="34082"/>
                  </a:lnTo>
                  <a:lnTo>
                    <a:pt x="12788" y="33151"/>
                  </a:lnTo>
                  <a:lnTo>
                    <a:pt x="12292" y="32220"/>
                  </a:lnTo>
                  <a:lnTo>
                    <a:pt x="11857" y="31226"/>
                  </a:lnTo>
                  <a:lnTo>
                    <a:pt x="11112" y="29240"/>
                  </a:lnTo>
                  <a:lnTo>
                    <a:pt x="10492" y="27253"/>
                  </a:lnTo>
                  <a:lnTo>
                    <a:pt x="9995" y="25205"/>
                  </a:lnTo>
                  <a:lnTo>
                    <a:pt x="9560" y="23156"/>
                  </a:lnTo>
                  <a:lnTo>
                    <a:pt x="9312" y="21170"/>
                  </a:lnTo>
                  <a:lnTo>
                    <a:pt x="9126" y="19245"/>
                  </a:lnTo>
                  <a:lnTo>
                    <a:pt x="9064" y="17445"/>
                  </a:lnTo>
                  <a:lnTo>
                    <a:pt x="9126" y="15955"/>
                  </a:lnTo>
                  <a:lnTo>
                    <a:pt x="9250" y="14465"/>
                  </a:lnTo>
                  <a:lnTo>
                    <a:pt x="9498" y="12975"/>
                  </a:lnTo>
                  <a:lnTo>
                    <a:pt x="9622" y="12230"/>
                  </a:lnTo>
                  <a:lnTo>
                    <a:pt x="9871" y="11485"/>
                  </a:lnTo>
                  <a:lnTo>
                    <a:pt x="10119" y="10740"/>
                  </a:lnTo>
                  <a:lnTo>
                    <a:pt x="10429" y="10057"/>
                  </a:lnTo>
                  <a:lnTo>
                    <a:pt x="10740" y="9313"/>
                  </a:lnTo>
                  <a:lnTo>
                    <a:pt x="11174" y="8630"/>
                  </a:lnTo>
                  <a:lnTo>
                    <a:pt x="11609" y="8009"/>
                  </a:lnTo>
                  <a:lnTo>
                    <a:pt x="12168" y="7326"/>
                  </a:lnTo>
                  <a:lnTo>
                    <a:pt x="12726" y="6705"/>
                  </a:lnTo>
                  <a:lnTo>
                    <a:pt x="13409" y="6084"/>
                  </a:lnTo>
                  <a:lnTo>
                    <a:pt x="14278" y="5339"/>
                  </a:lnTo>
                  <a:lnTo>
                    <a:pt x="15210" y="4719"/>
                  </a:lnTo>
                  <a:lnTo>
                    <a:pt x="16203" y="4160"/>
                  </a:lnTo>
                  <a:lnTo>
                    <a:pt x="17258" y="3725"/>
                  </a:lnTo>
                  <a:lnTo>
                    <a:pt x="18376" y="3353"/>
                  </a:lnTo>
                  <a:lnTo>
                    <a:pt x="19493" y="3105"/>
                  </a:lnTo>
                  <a:lnTo>
                    <a:pt x="20610" y="2918"/>
                  </a:lnTo>
                  <a:lnTo>
                    <a:pt x="21790" y="2856"/>
                  </a:lnTo>
                  <a:close/>
                  <a:moveTo>
                    <a:pt x="22907" y="1"/>
                  </a:moveTo>
                  <a:lnTo>
                    <a:pt x="21604" y="125"/>
                  </a:lnTo>
                  <a:lnTo>
                    <a:pt x="20362" y="249"/>
                  </a:lnTo>
                  <a:lnTo>
                    <a:pt x="19121" y="435"/>
                  </a:lnTo>
                  <a:lnTo>
                    <a:pt x="17879" y="746"/>
                  </a:lnTo>
                  <a:lnTo>
                    <a:pt x="16699" y="1056"/>
                  </a:lnTo>
                  <a:lnTo>
                    <a:pt x="15582" y="1366"/>
                  </a:lnTo>
                  <a:lnTo>
                    <a:pt x="14465" y="1801"/>
                  </a:lnTo>
                  <a:lnTo>
                    <a:pt x="13347" y="2298"/>
                  </a:lnTo>
                  <a:lnTo>
                    <a:pt x="12292" y="2794"/>
                  </a:lnTo>
                  <a:lnTo>
                    <a:pt x="11299" y="3353"/>
                  </a:lnTo>
                  <a:lnTo>
                    <a:pt x="10305" y="3912"/>
                  </a:lnTo>
                  <a:lnTo>
                    <a:pt x="9374" y="4595"/>
                  </a:lnTo>
                  <a:lnTo>
                    <a:pt x="8505" y="5277"/>
                  </a:lnTo>
                  <a:lnTo>
                    <a:pt x="7636" y="5960"/>
                  </a:lnTo>
                  <a:lnTo>
                    <a:pt x="6767" y="6767"/>
                  </a:lnTo>
                  <a:lnTo>
                    <a:pt x="6022" y="7512"/>
                  </a:lnTo>
                  <a:lnTo>
                    <a:pt x="5277" y="8381"/>
                  </a:lnTo>
                  <a:lnTo>
                    <a:pt x="4594" y="9250"/>
                  </a:lnTo>
                  <a:lnTo>
                    <a:pt x="3911" y="10120"/>
                  </a:lnTo>
                  <a:lnTo>
                    <a:pt x="3352" y="11051"/>
                  </a:lnTo>
                  <a:lnTo>
                    <a:pt x="2794" y="11982"/>
                  </a:lnTo>
                  <a:lnTo>
                    <a:pt x="2235" y="12975"/>
                  </a:lnTo>
                  <a:lnTo>
                    <a:pt x="1800" y="13968"/>
                  </a:lnTo>
                  <a:lnTo>
                    <a:pt x="1366" y="15024"/>
                  </a:lnTo>
                  <a:lnTo>
                    <a:pt x="1055" y="16017"/>
                  </a:lnTo>
                  <a:lnTo>
                    <a:pt x="745" y="17134"/>
                  </a:lnTo>
                  <a:lnTo>
                    <a:pt x="497" y="18190"/>
                  </a:lnTo>
                  <a:lnTo>
                    <a:pt x="248" y="19307"/>
                  </a:lnTo>
                  <a:lnTo>
                    <a:pt x="124" y="20425"/>
                  </a:lnTo>
                  <a:lnTo>
                    <a:pt x="62" y="21542"/>
                  </a:lnTo>
                  <a:lnTo>
                    <a:pt x="0" y="22660"/>
                  </a:lnTo>
                  <a:lnTo>
                    <a:pt x="62" y="23653"/>
                  </a:lnTo>
                  <a:lnTo>
                    <a:pt x="124" y="24646"/>
                  </a:lnTo>
                  <a:lnTo>
                    <a:pt x="248" y="25639"/>
                  </a:lnTo>
                  <a:lnTo>
                    <a:pt x="373" y="26633"/>
                  </a:lnTo>
                  <a:lnTo>
                    <a:pt x="621" y="27626"/>
                  </a:lnTo>
                  <a:lnTo>
                    <a:pt x="869" y="28619"/>
                  </a:lnTo>
                  <a:lnTo>
                    <a:pt x="1118" y="29550"/>
                  </a:lnTo>
                  <a:lnTo>
                    <a:pt x="1490" y="30544"/>
                  </a:lnTo>
                  <a:lnTo>
                    <a:pt x="1863" y="31475"/>
                  </a:lnTo>
                  <a:lnTo>
                    <a:pt x="2297" y="32406"/>
                  </a:lnTo>
                  <a:lnTo>
                    <a:pt x="2794" y="33337"/>
                  </a:lnTo>
                  <a:lnTo>
                    <a:pt x="3290" y="34268"/>
                  </a:lnTo>
                  <a:lnTo>
                    <a:pt x="3849" y="35137"/>
                  </a:lnTo>
                  <a:lnTo>
                    <a:pt x="4470" y="36006"/>
                  </a:lnTo>
                  <a:lnTo>
                    <a:pt x="5153" y="36814"/>
                  </a:lnTo>
                  <a:lnTo>
                    <a:pt x="5836" y="37621"/>
                  </a:lnTo>
                  <a:lnTo>
                    <a:pt x="6581" y="38428"/>
                  </a:lnTo>
                  <a:lnTo>
                    <a:pt x="7388" y="39173"/>
                  </a:lnTo>
                  <a:lnTo>
                    <a:pt x="8195" y="39855"/>
                  </a:lnTo>
                  <a:lnTo>
                    <a:pt x="9064" y="40538"/>
                  </a:lnTo>
                  <a:lnTo>
                    <a:pt x="9995" y="41159"/>
                  </a:lnTo>
                  <a:lnTo>
                    <a:pt x="10926" y="41718"/>
                  </a:lnTo>
                  <a:lnTo>
                    <a:pt x="11919" y="42276"/>
                  </a:lnTo>
                  <a:lnTo>
                    <a:pt x="12975" y="42773"/>
                  </a:lnTo>
                  <a:lnTo>
                    <a:pt x="14092" y="43208"/>
                  </a:lnTo>
                  <a:lnTo>
                    <a:pt x="15210" y="43580"/>
                  </a:lnTo>
                  <a:lnTo>
                    <a:pt x="16389" y="43953"/>
                  </a:lnTo>
                  <a:lnTo>
                    <a:pt x="17569" y="44201"/>
                  </a:lnTo>
                  <a:lnTo>
                    <a:pt x="18810" y="44449"/>
                  </a:lnTo>
                  <a:lnTo>
                    <a:pt x="20114" y="44573"/>
                  </a:lnTo>
                  <a:lnTo>
                    <a:pt x="21417" y="44698"/>
                  </a:lnTo>
                  <a:lnTo>
                    <a:pt x="22783" y="44760"/>
                  </a:lnTo>
                  <a:lnTo>
                    <a:pt x="24211" y="44698"/>
                  </a:lnTo>
                  <a:lnTo>
                    <a:pt x="25577" y="44573"/>
                  </a:lnTo>
                  <a:lnTo>
                    <a:pt x="26942" y="44449"/>
                  </a:lnTo>
                  <a:lnTo>
                    <a:pt x="28184" y="44201"/>
                  </a:lnTo>
                  <a:lnTo>
                    <a:pt x="29426" y="43891"/>
                  </a:lnTo>
                  <a:lnTo>
                    <a:pt x="30667" y="43580"/>
                  </a:lnTo>
                  <a:lnTo>
                    <a:pt x="31847" y="43208"/>
                  </a:lnTo>
                  <a:lnTo>
                    <a:pt x="32964" y="42711"/>
                  </a:lnTo>
                  <a:lnTo>
                    <a:pt x="34019" y="42214"/>
                  </a:lnTo>
                  <a:lnTo>
                    <a:pt x="35075" y="41656"/>
                  </a:lnTo>
                  <a:lnTo>
                    <a:pt x="36068" y="41097"/>
                  </a:lnTo>
                  <a:lnTo>
                    <a:pt x="36999" y="40476"/>
                  </a:lnTo>
                  <a:lnTo>
                    <a:pt x="37930" y="39793"/>
                  </a:lnTo>
                  <a:lnTo>
                    <a:pt x="38800" y="39048"/>
                  </a:lnTo>
                  <a:lnTo>
                    <a:pt x="39607" y="38303"/>
                  </a:lnTo>
                  <a:lnTo>
                    <a:pt x="40414" y="37496"/>
                  </a:lnTo>
                  <a:lnTo>
                    <a:pt x="41097" y="36689"/>
                  </a:lnTo>
                  <a:lnTo>
                    <a:pt x="41779" y="35820"/>
                  </a:lnTo>
                  <a:lnTo>
                    <a:pt x="42462" y="34951"/>
                  </a:lnTo>
                  <a:lnTo>
                    <a:pt x="43021" y="34082"/>
                  </a:lnTo>
                  <a:lnTo>
                    <a:pt x="43580" y="33151"/>
                  </a:lnTo>
                  <a:lnTo>
                    <a:pt x="44076" y="32158"/>
                  </a:lnTo>
                  <a:lnTo>
                    <a:pt x="44573" y="31226"/>
                  </a:lnTo>
                  <a:lnTo>
                    <a:pt x="44945" y="30233"/>
                  </a:lnTo>
                  <a:lnTo>
                    <a:pt x="45318" y="29240"/>
                  </a:lnTo>
                  <a:lnTo>
                    <a:pt x="45628" y="28247"/>
                  </a:lnTo>
                  <a:lnTo>
                    <a:pt x="45939" y="27191"/>
                  </a:lnTo>
                  <a:lnTo>
                    <a:pt x="46125" y="26198"/>
                  </a:lnTo>
                  <a:lnTo>
                    <a:pt x="46311" y="25143"/>
                  </a:lnTo>
                  <a:lnTo>
                    <a:pt x="46435" y="24087"/>
                  </a:lnTo>
                  <a:lnTo>
                    <a:pt x="46497" y="23094"/>
                  </a:lnTo>
                  <a:lnTo>
                    <a:pt x="46559" y="22039"/>
                  </a:lnTo>
                  <a:lnTo>
                    <a:pt x="46497" y="20983"/>
                  </a:lnTo>
                  <a:lnTo>
                    <a:pt x="46435" y="19928"/>
                  </a:lnTo>
                  <a:lnTo>
                    <a:pt x="46311" y="18873"/>
                  </a:lnTo>
                  <a:lnTo>
                    <a:pt x="46125" y="17817"/>
                  </a:lnTo>
                  <a:lnTo>
                    <a:pt x="45939" y="16824"/>
                  </a:lnTo>
                  <a:lnTo>
                    <a:pt x="45628" y="15769"/>
                  </a:lnTo>
                  <a:lnTo>
                    <a:pt x="45318" y="14775"/>
                  </a:lnTo>
                  <a:lnTo>
                    <a:pt x="45007" y="13844"/>
                  </a:lnTo>
                  <a:lnTo>
                    <a:pt x="44573" y="12851"/>
                  </a:lnTo>
                  <a:lnTo>
                    <a:pt x="44138" y="11920"/>
                  </a:lnTo>
                  <a:lnTo>
                    <a:pt x="43642" y="10989"/>
                  </a:lnTo>
                  <a:lnTo>
                    <a:pt x="43083" y="10057"/>
                  </a:lnTo>
                  <a:lnTo>
                    <a:pt x="42524" y="9188"/>
                  </a:lnTo>
                  <a:lnTo>
                    <a:pt x="41904" y="8381"/>
                  </a:lnTo>
                  <a:lnTo>
                    <a:pt x="41221" y="7574"/>
                  </a:lnTo>
                  <a:lnTo>
                    <a:pt x="40538" y="6767"/>
                  </a:lnTo>
                  <a:lnTo>
                    <a:pt x="39793" y="6022"/>
                  </a:lnTo>
                  <a:lnTo>
                    <a:pt x="38986" y="5277"/>
                  </a:lnTo>
                  <a:lnTo>
                    <a:pt x="38179" y="4595"/>
                  </a:lnTo>
                  <a:lnTo>
                    <a:pt x="37310" y="3974"/>
                  </a:lnTo>
                  <a:lnTo>
                    <a:pt x="36441" y="3353"/>
                  </a:lnTo>
                  <a:lnTo>
                    <a:pt x="35447" y="2794"/>
                  </a:lnTo>
                  <a:lnTo>
                    <a:pt x="34516" y="2298"/>
                  </a:lnTo>
                  <a:lnTo>
                    <a:pt x="33523" y="1863"/>
                  </a:lnTo>
                  <a:lnTo>
                    <a:pt x="32468" y="1429"/>
                  </a:lnTo>
                  <a:lnTo>
                    <a:pt x="31350" y="1056"/>
                  </a:lnTo>
                  <a:lnTo>
                    <a:pt x="30233" y="746"/>
                  </a:lnTo>
                  <a:lnTo>
                    <a:pt x="29115" y="497"/>
                  </a:lnTo>
                  <a:lnTo>
                    <a:pt x="27936" y="249"/>
                  </a:lnTo>
                  <a:lnTo>
                    <a:pt x="26756" y="125"/>
                  </a:lnTo>
                  <a:lnTo>
                    <a:pt x="25515" y="1"/>
                  </a:lnTo>
                  <a:close/>
                </a:path>
              </a:pathLst>
            </a:custGeom>
            <a:solidFill>
              <a:srgbClr val="FFFFFF">
                <a:alpha val="14620"/>
              </a:srgbClr>
            </a:solidFill>
            <a:ln>
              <a:noFill/>
            </a:ln>
          </p:spPr>
          <p:txBody>
            <a:bodyPr lIns="91425" tIns="91425" rIns="91425" bIns="91425" anchor="ctr" anchorCtr="0">
              <a:noAutofit/>
            </a:bodyPr>
            <a:lstStyle/>
            <a:p>
              <a:pPr lvl="0" rtl="0">
                <a:spcBef>
                  <a:spcPts val="0"/>
                </a:spcBef>
                <a:buNone/>
              </a:pPr>
              <a:endParaRPr b="1"/>
            </a:p>
          </p:txBody>
        </p:sp>
        <p:sp>
          <p:nvSpPr>
            <p:cNvPr id="538" name="Shape 538"/>
            <p:cNvSpPr/>
            <p:nvPr/>
          </p:nvSpPr>
          <p:spPr>
            <a:xfrm>
              <a:off x="2482962" y="5743946"/>
              <a:ext cx="1776613" cy="1707929"/>
            </a:xfrm>
            <a:custGeom>
              <a:avLst/>
              <a:gdLst/>
              <a:ahLst/>
              <a:cxnLst/>
              <a:rect l="0" t="0" r="0" b="0"/>
              <a:pathLst>
                <a:path w="46560" h="44760" extrusionOk="0">
                  <a:moveTo>
                    <a:pt x="21790" y="2856"/>
                  </a:moveTo>
                  <a:lnTo>
                    <a:pt x="22845" y="2918"/>
                  </a:lnTo>
                  <a:lnTo>
                    <a:pt x="23901" y="3043"/>
                  </a:lnTo>
                  <a:lnTo>
                    <a:pt x="24832" y="3291"/>
                  </a:lnTo>
                  <a:lnTo>
                    <a:pt x="25763" y="3539"/>
                  </a:lnTo>
                  <a:lnTo>
                    <a:pt x="26694" y="3912"/>
                  </a:lnTo>
                  <a:lnTo>
                    <a:pt x="27501" y="4408"/>
                  </a:lnTo>
                  <a:lnTo>
                    <a:pt x="28308" y="4905"/>
                  </a:lnTo>
                  <a:lnTo>
                    <a:pt x="29115" y="5464"/>
                  </a:lnTo>
                  <a:lnTo>
                    <a:pt x="29798" y="6084"/>
                  </a:lnTo>
                  <a:lnTo>
                    <a:pt x="30543" y="6767"/>
                  </a:lnTo>
                  <a:lnTo>
                    <a:pt x="31164" y="7512"/>
                  </a:lnTo>
                  <a:lnTo>
                    <a:pt x="31785" y="8257"/>
                  </a:lnTo>
                  <a:lnTo>
                    <a:pt x="32344" y="9126"/>
                  </a:lnTo>
                  <a:lnTo>
                    <a:pt x="32902" y="9933"/>
                  </a:lnTo>
                  <a:lnTo>
                    <a:pt x="33399" y="10865"/>
                  </a:lnTo>
                  <a:lnTo>
                    <a:pt x="33896" y="11734"/>
                  </a:lnTo>
                  <a:lnTo>
                    <a:pt x="34330" y="12665"/>
                  </a:lnTo>
                  <a:lnTo>
                    <a:pt x="34703" y="13658"/>
                  </a:lnTo>
                  <a:lnTo>
                    <a:pt x="35447" y="15583"/>
                  </a:lnTo>
                  <a:lnTo>
                    <a:pt x="36006" y="17631"/>
                  </a:lnTo>
                  <a:lnTo>
                    <a:pt x="36503" y="19618"/>
                  </a:lnTo>
                  <a:lnTo>
                    <a:pt x="36875" y="21542"/>
                  </a:lnTo>
                  <a:lnTo>
                    <a:pt x="37124" y="23404"/>
                  </a:lnTo>
                  <a:lnTo>
                    <a:pt x="37248" y="25143"/>
                  </a:lnTo>
                  <a:lnTo>
                    <a:pt x="37310" y="26819"/>
                  </a:lnTo>
                  <a:lnTo>
                    <a:pt x="37248" y="28185"/>
                  </a:lnTo>
                  <a:lnTo>
                    <a:pt x="37186" y="29550"/>
                  </a:lnTo>
                  <a:lnTo>
                    <a:pt x="36999" y="30916"/>
                  </a:lnTo>
                  <a:lnTo>
                    <a:pt x="36751" y="32220"/>
                  </a:lnTo>
                  <a:lnTo>
                    <a:pt x="36379" y="33523"/>
                  </a:lnTo>
                  <a:lnTo>
                    <a:pt x="35882" y="34765"/>
                  </a:lnTo>
                  <a:lnTo>
                    <a:pt x="35572" y="35386"/>
                  </a:lnTo>
                  <a:lnTo>
                    <a:pt x="35261" y="36006"/>
                  </a:lnTo>
                  <a:lnTo>
                    <a:pt x="34889" y="36565"/>
                  </a:lnTo>
                  <a:lnTo>
                    <a:pt x="34516" y="37186"/>
                  </a:lnTo>
                  <a:lnTo>
                    <a:pt x="34082" y="37683"/>
                  </a:lnTo>
                  <a:lnTo>
                    <a:pt x="33647" y="38241"/>
                  </a:lnTo>
                  <a:lnTo>
                    <a:pt x="33151" y="38738"/>
                  </a:lnTo>
                  <a:lnTo>
                    <a:pt x="32592" y="39173"/>
                  </a:lnTo>
                  <a:lnTo>
                    <a:pt x="32095" y="39607"/>
                  </a:lnTo>
                  <a:lnTo>
                    <a:pt x="31474" y="39980"/>
                  </a:lnTo>
                  <a:lnTo>
                    <a:pt x="30916" y="40352"/>
                  </a:lnTo>
                  <a:lnTo>
                    <a:pt x="30295" y="40662"/>
                  </a:lnTo>
                  <a:lnTo>
                    <a:pt x="29674" y="40973"/>
                  </a:lnTo>
                  <a:lnTo>
                    <a:pt x="28991" y="41221"/>
                  </a:lnTo>
                  <a:lnTo>
                    <a:pt x="28370" y="41407"/>
                  </a:lnTo>
                  <a:lnTo>
                    <a:pt x="27688" y="41594"/>
                  </a:lnTo>
                  <a:lnTo>
                    <a:pt x="27005" y="41718"/>
                  </a:lnTo>
                  <a:lnTo>
                    <a:pt x="26322" y="41842"/>
                  </a:lnTo>
                  <a:lnTo>
                    <a:pt x="25639" y="41904"/>
                  </a:lnTo>
                  <a:lnTo>
                    <a:pt x="23901" y="41904"/>
                  </a:lnTo>
                  <a:lnTo>
                    <a:pt x="22908" y="41780"/>
                  </a:lnTo>
                  <a:lnTo>
                    <a:pt x="21976" y="41532"/>
                  </a:lnTo>
                  <a:lnTo>
                    <a:pt x="21045" y="41283"/>
                  </a:lnTo>
                  <a:lnTo>
                    <a:pt x="20176" y="40911"/>
                  </a:lnTo>
                  <a:lnTo>
                    <a:pt x="19307" y="40476"/>
                  </a:lnTo>
                  <a:lnTo>
                    <a:pt x="18500" y="39980"/>
                  </a:lnTo>
                  <a:lnTo>
                    <a:pt x="17693" y="39421"/>
                  </a:lnTo>
                  <a:lnTo>
                    <a:pt x="16948" y="38800"/>
                  </a:lnTo>
                  <a:lnTo>
                    <a:pt x="16265" y="38117"/>
                  </a:lnTo>
                  <a:lnTo>
                    <a:pt x="15582" y="37372"/>
                  </a:lnTo>
                  <a:lnTo>
                    <a:pt x="14961" y="36627"/>
                  </a:lnTo>
                  <a:lnTo>
                    <a:pt x="14403" y="35820"/>
                  </a:lnTo>
                  <a:lnTo>
                    <a:pt x="13782" y="34951"/>
                  </a:lnTo>
                  <a:lnTo>
                    <a:pt x="13285" y="34082"/>
                  </a:lnTo>
                  <a:lnTo>
                    <a:pt x="12789" y="33151"/>
                  </a:lnTo>
                  <a:lnTo>
                    <a:pt x="12354" y="32220"/>
                  </a:lnTo>
                  <a:lnTo>
                    <a:pt x="11920" y="31226"/>
                  </a:lnTo>
                  <a:lnTo>
                    <a:pt x="11112" y="29240"/>
                  </a:lnTo>
                  <a:lnTo>
                    <a:pt x="10492" y="27253"/>
                  </a:lnTo>
                  <a:lnTo>
                    <a:pt x="9995" y="25205"/>
                  </a:lnTo>
                  <a:lnTo>
                    <a:pt x="9561" y="23156"/>
                  </a:lnTo>
                  <a:lnTo>
                    <a:pt x="9312" y="21170"/>
                  </a:lnTo>
                  <a:lnTo>
                    <a:pt x="9126" y="19245"/>
                  </a:lnTo>
                  <a:lnTo>
                    <a:pt x="9064" y="17445"/>
                  </a:lnTo>
                  <a:lnTo>
                    <a:pt x="9126" y="15955"/>
                  </a:lnTo>
                  <a:lnTo>
                    <a:pt x="9250" y="14465"/>
                  </a:lnTo>
                  <a:lnTo>
                    <a:pt x="9498" y="12975"/>
                  </a:lnTo>
                  <a:lnTo>
                    <a:pt x="9685" y="12230"/>
                  </a:lnTo>
                  <a:lnTo>
                    <a:pt x="9871" y="11485"/>
                  </a:lnTo>
                  <a:lnTo>
                    <a:pt x="10119" y="10740"/>
                  </a:lnTo>
                  <a:lnTo>
                    <a:pt x="10430" y="10057"/>
                  </a:lnTo>
                  <a:lnTo>
                    <a:pt x="10740" y="9313"/>
                  </a:lnTo>
                  <a:lnTo>
                    <a:pt x="11175" y="8630"/>
                  </a:lnTo>
                  <a:lnTo>
                    <a:pt x="11609" y="8009"/>
                  </a:lnTo>
                  <a:lnTo>
                    <a:pt x="12168" y="7326"/>
                  </a:lnTo>
                  <a:lnTo>
                    <a:pt x="12727" y="6705"/>
                  </a:lnTo>
                  <a:lnTo>
                    <a:pt x="13409" y="6084"/>
                  </a:lnTo>
                  <a:lnTo>
                    <a:pt x="14279" y="5339"/>
                  </a:lnTo>
                  <a:lnTo>
                    <a:pt x="15210" y="4719"/>
                  </a:lnTo>
                  <a:lnTo>
                    <a:pt x="16203" y="4160"/>
                  </a:lnTo>
                  <a:lnTo>
                    <a:pt x="17258" y="3725"/>
                  </a:lnTo>
                  <a:lnTo>
                    <a:pt x="18376" y="3353"/>
                  </a:lnTo>
                  <a:lnTo>
                    <a:pt x="19493" y="3105"/>
                  </a:lnTo>
                  <a:lnTo>
                    <a:pt x="20611" y="2918"/>
                  </a:lnTo>
                  <a:lnTo>
                    <a:pt x="21790" y="2856"/>
                  </a:lnTo>
                  <a:close/>
                  <a:moveTo>
                    <a:pt x="22908" y="1"/>
                  </a:moveTo>
                  <a:lnTo>
                    <a:pt x="21604" y="125"/>
                  </a:lnTo>
                  <a:lnTo>
                    <a:pt x="20362" y="249"/>
                  </a:lnTo>
                  <a:lnTo>
                    <a:pt x="19121" y="435"/>
                  </a:lnTo>
                  <a:lnTo>
                    <a:pt x="17879" y="746"/>
                  </a:lnTo>
                  <a:lnTo>
                    <a:pt x="16700" y="1056"/>
                  </a:lnTo>
                  <a:lnTo>
                    <a:pt x="15582" y="1366"/>
                  </a:lnTo>
                  <a:lnTo>
                    <a:pt x="14465" y="1801"/>
                  </a:lnTo>
                  <a:lnTo>
                    <a:pt x="13347" y="2298"/>
                  </a:lnTo>
                  <a:lnTo>
                    <a:pt x="12292" y="2794"/>
                  </a:lnTo>
                  <a:lnTo>
                    <a:pt x="11299" y="3353"/>
                  </a:lnTo>
                  <a:lnTo>
                    <a:pt x="10305" y="3912"/>
                  </a:lnTo>
                  <a:lnTo>
                    <a:pt x="9374" y="4595"/>
                  </a:lnTo>
                  <a:lnTo>
                    <a:pt x="8505" y="5277"/>
                  </a:lnTo>
                  <a:lnTo>
                    <a:pt x="7636" y="5960"/>
                  </a:lnTo>
                  <a:lnTo>
                    <a:pt x="6767" y="6767"/>
                  </a:lnTo>
                  <a:lnTo>
                    <a:pt x="6022" y="7512"/>
                  </a:lnTo>
                  <a:lnTo>
                    <a:pt x="5277" y="8381"/>
                  </a:lnTo>
                  <a:lnTo>
                    <a:pt x="4594" y="9250"/>
                  </a:lnTo>
                  <a:lnTo>
                    <a:pt x="3911" y="10120"/>
                  </a:lnTo>
                  <a:lnTo>
                    <a:pt x="3353" y="11051"/>
                  </a:lnTo>
                  <a:lnTo>
                    <a:pt x="2794" y="11982"/>
                  </a:lnTo>
                  <a:lnTo>
                    <a:pt x="2235" y="12975"/>
                  </a:lnTo>
                  <a:lnTo>
                    <a:pt x="1801" y="13968"/>
                  </a:lnTo>
                  <a:lnTo>
                    <a:pt x="1366" y="15024"/>
                  </a:lnTo>
                  <a:lnTo>
                    <a:pt x="1056" y="16017"/>
                  </a:lnTo>
                  <a:lnTo>
                    <a:pt x="745" y="17134"/>
                  </a:lnTo>
                  <a:lnTo>
                    <a:pt x="497" y="18190"/>
                  </a:lnTo>
                  <a:lnTo>
                    <a:pt x="311" y="19307"/>
                  </a:lnTo>
                  <a:lnTo>
                    <a:pt x="124" y="20425"/>
                  </a:lnTo>
                  <a:lnTo>
                    <a:pt x="62" y="21542"/>
                  </a:lnTo>
                  <a:lnTo>
                    <a:pt x="0" y="22660"/>
                  </a:lnTo>
                  <a:lnTo>
                    <a:pt x="62" y="23653"/>
                  </a:lnTo>
                  <a:lnTo>
                    <a:pt x="124" y="24646"/>
                  </a:lnTo>
                  <a:lnTo>
                    <a:pt x="249" y="25639"/>
                  </a:lnTo>
                  <a:lnTo>
                    <a:pt x="373" y="26633"/>
                  </a:lnTo>
                  <a:lnTo>
                    <a:pt x="621" y="27626"/>
                  </a:lnTo>
                  <a:lnTo>
                    <a:pt x="869" y="28619"/>
                  </a:lnTo>
                  <a:lnTo>
                    <a:pt x="1180" y="29550"/>
                  </a:lnTo>
                  <a:lnTo>
                    <a:pt x="1490" y="30544"/>
                  </a:lnTo>
                  <a:lnTo>
                    <a:pt x="1863" y="31475"/>
                  </a:lnTo>
                  <a:lnTo>
                    <a:pt x="2297" y="32406"/>
                  </a:lnTo>
                  <a:lnTo>
                    <a:pt x="2794" y="33337"/>
                  </a:lnTo>
                  <a:lnTo>
                    <a:pt x="3291" y="34268"/>
                  </a:lnTo>
                  <a:lnTo>
                    <a:pt x="3911" y="35137"/>
                  </a:lnTo>
                  <a:lnTo>
                    <a:pt x="4470" y="36006"/>
                  </a:lnTo>
                  <a:lnTo>
                    <a:pt x="5153" y="36814"/>
                  </a:lnTo>
                  <a:lnTo>
                    <a:pt x="5836" y="37621"/>
                  </a:lnTo>
                  <a:lnTo>
                    <a:pt x="6581" y="38428"/>
                  </a:lnTo>
                  <a:lnTo>
                    <a:pt x="7388" y="39173"/>
                  </a:lnTo>
                  <a:lnTo>
                    <a:pt x="8195" y="39855"/>
                  </a:lnTo>
                  <a:lnTo>
                    <a:pt x="9064" y="40538"/>
                  </a:lnTo>
                  <a:lnTo>
                    <a:pt x="9995" y="41159"/>
                  </a:lnTo>
                  <a:lnTo>
                    <a:pt x="10926" y="41718"/>
                  </a:lnTo>
                  <a:lnTo>
                    <a:pt x="11920" y="42276"/>
                  </a:lnTo>
                  <a:lnTo>
                    <a:pt x="12975" y="42773"/>
                  </a:lnTo>
                  <a:lnTo>
                    <a:pt x="14092" y="43208"/>
                  </a:lnTo>
                  <a:lnTo>
                    <a:pt x="15210" y="43580"/>
                  </a:lnTo>
                  <a:lnTo>
                    <a:pt x="16389" y="43953"/>
                  </a:lnTo>
                  <a:lnTo>
                    <a:pt x="17569" y="44201"/>
                  </a:lnTo>
                  <a:lnTo>
                    <a:pt x="18810" y="44449"/>
                  </a:lnTo>
                  <a:lnTo>
                    <a:pt x="20114" y="44573"/>
                  </a:lnTo>
                  <a:lnTo>
                    <a:pt x="21418" y="44698"/>
                  </a:lnTo>
                  <a:lnTo>
                    <a:pt x="22845" y="44760"/>
                  </a:lnTo>
                  <a:lnTo>
                    <a:pt x="24211" y="44698"/>
                  </a:lnTo>
                  <a:lnTo>
                    <a:pt x="25577" y="44573"/>
                  </a:lnTo>
                  <a:lnTo>
                    <a:pt x="26943" y="44449"/>
                  </a:lnTo>
                  <a:lnTo>
                    <a:pt x="28184" y="44201"/>
                  </a:lnTo>
                  <a:lnTo>
                    <a:pt x="29426" y="43891"/>
                  </a:lnTo>
                  <a:lnTo>
                    <a:pt x="30667" y="43580"/>
                  </a:lnTo>
                  <a:lnTo>
                    <a:pt x="31847" y="43208"/>
                  </a:lnTo>
                  <a:lnTo>
                    <a:pt x="32964" y="42711"/>
                  </a:lnTo>
                  <a:lnTo>
                    <a:pt x="34020" y="42214"/>
                  </a:lnTo>
                  <a:lnTo>
                    <a:pt x="35075" y="41656"/>
                  </a:lnTo>
                  <a:lnTo>
                    <a:pt x="36068" y="41097"/>
                  </a:lnTo>
                  <a:lnTo>
                    <a:pt x="36999" y="40476"/>
                  </a:lnTo>
                  <a:lnTo>
                    <a:pt x="37931" y="39793"/>
                  </a:lnTo>
                  <a:lnTo>
                    <a:pt x="38800" y="39048"/>
                  </a:lnTo>
                  <a:lnTo>
                    <a:pt x="39607" y="38303"/>
                  </a:lnTo>
                  <a:lnTo>
                    <a:pt x="40414" y="37496"/>
                  </a:lnTo>
                  <a:lnTo>
                    <a:pt x="41097" y="36689"/>
                  </a:lnTo>
                  <a:lnTo>
                    <a:pt x="41780" y="35820"/>
                  </a:lnTo>
                  <a:lnTo>
                    <a:pt x="42462" y="34951"/>
                  </a:lnTo>
                  <a:lnTo>
                    <a:pt x="43021" y="34082"/>
                  </a:lnTo>
                  <a:lnTo>
                    <a:pt x="43580" y="33151"/>
                  </a:lnTo>
                  <a:lnTo>
                    <a:pt x="44076" y="32158"/>
                  </a:lnTo>
                  <a:lnTo>
                    <a:pt x="44573" y="31226"/>
                  </a:lnTo>
                  <a:lnTo>
                    <a:pt x="45008" y="30233"/>
                  </a:lnTo>
                  <a:lnTo>
                    <a:pt x="45318" y="29240"/>
                  </a:lnTo>
                  <a:lnTo>
                    <a:pt x="45628" y="28247"/>
                  </a:lnTo>
                  <a:lnTo>
                    <a:pt x="45939" y="27191"/>
                  </a:lnTo>
                  <a:lnTo>
                    <a:pt x="46125" y="26198"/>
                  </a:lnTo>
                  <a:lnTo>
                    <a:pt x="46311" y="25143"/>
                  </a:lnTo>
                  <a:lnTo>
                    <a:pt x="46435" y="24087"/>
                  </a:lnTo>
                  <a:lnTo>
                    <a:pt x="46498" y="23094"/>
                  </a:lnTo>
                  <a:lnTo>
                    <a:pt x="46560" y="22039"/>
                  </a:lnTo>
                  <a:lnTo>
                    <a:pt x="46498" y="20983"/>
                  </a:lnTo>
                  <a:lnTo>
                    <a:pt x="46435" y="19928"/>
                  </a:lnTo>
                  <a:lnTo>
                    <a:pt x="46311" y="18873"/>
                  </a:lnTo>
                  <a:lnTo>
                    <a:pt x="46125" y="17817"/>
                  </a:lnTo>
                  <a:lnTo>
                    <a:pt x="45939" y="16824"/>
                  </a:lnTo>
                  <a:lnTo>
                    <a:pt x="45628" y="15769"/>
                  </a:lnTo>
                  <a:lnTo>
                    <a:pt x="45318" y="14775"/>
                  </a:lnTo>
                  <a:lnTo>
                    <a:pt x="45008" y="13844"/>
                  </a:lnTo>
                  <a:lnTo>
                    <a:pt x="44573" y="12851"/>
                  </a:lnTo>
                  <a:lnTo>
                    <a:pt x="44139" y="11920"/>
                  </a:lnTo>
                  <a:lnTo>
                    <a:pt x="43642" y="10989"/>
                  </a:lnTo>
                  <a:lnTo>
                    <a:pt x="43083" y="10057"/>
                  </a:lnTo>
                  <a:lnTo>
                    <a:pt x="42524" y="9188"/>
                  </a:lnTo>
                  <a:lnTo>
                    <a:pt x="41904" y="8381"/>
                  </a:lnTo>
                  <a:lnTo>
                    <a:pt x="41221" y="7574"/>
                  </a:lnTo>
                  <a:lnTo>
                    <a:pt x="40538" y="6767"/>
                  </a:lnTo>
                  <a:lnTo>
                    <a:pt x="39793" y="6022"/>
                  </a:lnTo>
                  <a:lnTo>
                    <a:pt x="38986" y="5277"/>
                  </a:lnTo>
                  <a:lnTo>
                    <a:pt x="38179" y="4595"/>
                  </a:lnTo>
                  <a:lnTo>
                    <a:pt x="37310" y="3974"/>
                  </a:lnTo>
                  <a:lnTo>
                    <a:pt x="36441" y="3353"/>
                  </a:lnTo>
                  <a:lnTo>
                    <a:pt x="35510" y="2794"/>
                  </a:lnTo>
                  <a:lnTo>
                    <a:pt x="34516" y="2298"/>
                  </a:lnTo>
                  <a:lnTo>
                    <a:pt x="33523" y="1863"/>
                  </a:lnTo>
                  <a:lnTo>
                    <a:pt x="32468" y="1429"/>
                  </a:lnTo>
                  <a:lnTo>
                    <a:pt x="31350" y="1056"/>
                  </a:lnTo>
                  <a:lnTo>
                    <a:pt x="30295" y="746"/>
                  </a:lnTo>
                  <a:lnTo>
                    <a:pt x="29115" y="497"/>
                  </a:lnTo>
                  <a:lnTo>
                    <a:pt x="27936" y="249"/>
                  </a:lnTo>
                  <a:lnTo>
                    <a:pt x="26756" y="125"/>
                  </a:lnTo>
                  <a:lnTo>
                    <a:pt x="25515" y="1"/>
                  </a:lnTo>
                  <a:close/>
                </a:path>
              </a:pathLst>
            </a:custGeom>
            <a:solidFill>
              <a:srgbClr val="FFFFFF">
                <a:alpha val="14620"/>
              </a:srgbClr>
            </a:solidFill>
            <a:ln>
              <a:noFill/>
            </a:ln>
          </p:spPr>
          <p:txBody>
            <a:bodyPr lIns="91425" tIns="91425" rIns="91425" bIns="91425" anchor="ctr" anchorCtr="0">
              <a:noAutofit/>
            </a:bodyPr>
            <a:lstStyle/>
            <a:p>
              <a:pPr lvl="0" rtl="0">
                <a:spcBef>
                  <a:spcPts val="0"/>
                </a:spcBef>
                <a:buNone/>
              </a:pPr>
              <a:endParaRPr b="1"/>
            </a:p>
          </p:txBody>
        </p:sp>
        <p:sp>
          <p:nvSpPr>
            <p:cNvPr id="539" name="Shape 539"/>
            <p:cNvSpPr/>
            <p:nvPr/>
          </p:nvSpPr>
          <p:spPr>
            <a:xfrm>
              <a:off x="17170" y="4936222"/>
              <a:ext cx="2309597" cy="2638858"/>
            </a:xfrm>
            <a:custGeom>
              <a:avLst/>
              <a:gdLst/>
              <a:ahLst/>
              <a:cxnLst/>
              <a:rect l="0" t="0" r="0" b="0"/>
              <a:pathLst>
                <a:path w="60528" h="69157" extrusionOk="0">
                  <a:moveTo>
                    <a:pt x="30170" y="1"/>
                  </a:moveTo>
                  <a:lnTo>
                    <a:pt x="27687" y="63"/>
                  </a:lnTo>
                  <a:lnTo>
                    <a:pt x="25266" y="249"/>
                  </a:lnTo>
                  <a:lnTo>
                    <a:pt x="22969" y="559"/>
                  </a:lnTo>
                  <a:lnTo>
                    <a:pt x="20672" y="994"/>
                  </a:lnTo>
                  <a:lnTo>
                    <a:pt x="18500" y="1491"/>
                  </a:lnTo>
                  <a:lnTo>
                    <a:pt x="16451" y="2111"/>
                  </a:lnTo>
                  <a:lnTo>
                    <a:pt x="14402" y="2856"/>
                  </a:lnTo>
                  <a:lnTo>
                    <a:pt x="12478" y="3663"/>
                  </a:lnTo>
                  <a:lnTo>
                    <a:pt x="10616" y="4533"/>
                  </a:lnTo>
                  <a:lnTo>
                    <a:pt x="8815" y="5588"/>
                  </a:lnTo>
                  <a:lnTo>
                    <a:pt x="7139" y="6643"/>
                  </a:lnTo>
                  <a:lnTo>
                    <a:pt x="5525" y="7823"/>
                  </a:lnTo>
                  <a:lnTo>
                    <a:pt x="4035" y="9064"/>
                  </a:lnTo>
                  <a:lnTo>
                    <a:pt x="2607" y="10368"/>
                  </a:lnTo>
                  <a:lnTo>
                    <a:pt x="1242" y="11734"/>
                  </a:lnTo>
                  <a:lnTo>
                    <a:pt x="0" y="13224"/>
                  </a:lnTo>
                  <a:lnTo>
                    <a:pt x="0" y="57238"/>
                  </a:lnTo>
                  <a:lnTo>
                    <a:pt x="1117" y="58541"/>
                  </a:lnTo>
                  <a:lnTo>
                    <a:pt x="2297" y="59721"/>
                  </a:lnTo>
                  <a:lnTo>
                    <a:pt x="3539" y="60900"/>
                  </a:lnTo>
                  <a:lnTo>
                    <a:pt x="4904" y="62018"/>
                  </a:lnTo>
                  <a:lnTo>
                    <a:pt x="6332" y="63073"/>
                  </a:lnTo>
                  <a:lnTo>
                    <a:pt x="7884" y="64004"/>
                  </a:lnTo>
                  <a:lnTo>
                    <a:pt x="9436" y="64935"/>
                  </a:lnTo>
                  <a:lnTo>
                    <a:pt x="11174" y="65742"/>
                  </a:lnTo>
                  <a:lnTo>
                    <a:pt x="12912" y="66549"/>
                  </a:lnTo>
                  <a:lnTo>
                    <a:pt x="14837" y="67170"/>
                  </a:lnTo>
                  <a:lnTo>
                    <a:pt x="16761" y="67729"/>
                  </a:lnTo>
                  <a:lnTo>
                    <a:pt x="18810" y="68226"/>
                  </a:lnTo>
                  <a:lnTo>
                    <a:pt x="20983" y="68598"/>
                  </a:lnTo>
                  <a:lnTo>
                    <a:pt x="23218" y="68908"/>
                  </a:lnTo>
                  <a:lnTo>
                    <a:pt x="25577" y="69095"/>
                  </a:lnTo>
                  <a:lnTo>
                    <a:pt x="27998" y="69157"/>
                  </a:lnTo>
                  <a:lnTo>
                    <a:pt x="29922" y="69095"/>
                  </a:lnTo>
                  <a:lnTo>
                    <a:pt x="31847" y="68970"/>
                  </a:lnTo>
                  <a:lnTo>
                    <a:pt x="33771" y="68846"/>
                  </a:lnTo>
                  <a:lnTo>
                    <a:pt x="35633" y="68660"/>
                  </a:lnTo>
                  <a:lnTo>
                    <a:pt x="39482" y="68163"/>
                  </a:lnTo>
                  <a:lnTo>
                    <a:pt x="43517" y="67543"/>
                  </a:lnTo>
                  <a:lnTo>
                    <a:pt x="56927" y="64439"/>
                  </a:lnTo>
                  <a:lnTo>
                    <a:pt x="56927" y="52954"/>
                  </a:lnTo>
                  <a:lnTo>
                    <a:pt x="56989" y="50657"/>
                  </a:lnTo>
                  <a:lnTo>
                    <a:pt x="57113" y="48484"/>
                  </a:lnTo>
                  <a:lnTo>
                    <a:pt x="57237" y="47988"/>
                  </a:lnTo>
                  <a:lnTo>
                    <a:pt x="57423" y="47615"/>
                  </a:lnTo>
                  <a:lnTo>
                    <a:pt x="57671" y="47305"/>
                  </a:lnTo>
                  <a:lnTo>
                    <a:pt x="58044" y="46932"/>
                  </a:lnTo>
                  <a:lnTo>
                    <a:pt x="60527" y="44636"/>
                  </a:lnTo>
                  <a:lnTo>
                    <a:pt x="40600" y="44636"/>
                  </a:lnTo>
                  <a:lnTo>
                    <a:pt x="33088" y="48671"/>
                  </a:lnTo>
                  <a:lnTo>
                    <a:pt x="47242" y="47926"/>
                  </a:lnTo>
                  <a:lnTo>
                    <a:pt x="47242" y="63011"/>
                  </a:lnTo>
                  <a:lnTo>
                    <a:pt x="45069" y="63880"/>
                  </a:lnTo>
                  <a:lnTo>
                    <a:pt x="43828" y="64252"/>
                  </a:lnTo>
                  <a:lnTo>
                    <a:pt x="42524" y="64625"/>
                  </a:lnTo>
                  <a:lnTo>
                    <a:pt x="41034" y="64935"/>
                  </a:lnTo>
                  <a:lnTo>
                    <a:pt x="39358" y="65184"/>
                  </a:lnTo>
                  <a:lnTo>
                    <a:pt x="37434" y="65308"/>
                  </a:lnTo>
                  <a:lnTo>
                    <a:pt x="35323" y="65370"/>
                  </a:lnTo>
                  <a:lnTo>
                    <a:pt x="33461" y="65308"/>
                  </a:lnTo>
                  <a:lnTo>
                    <a:pt x="31598" y="65184"/>
                  </a:lnTo>
                  <a:lnTo>
                    <a:pt x="29798" y="64935"/>
                  </a:lnTo>
                  <a:lnTo>
                    <a:pt x="27998" y="64625"/>
                  </a:lnTo>
                  <a:lnTo>
                    <a:pt x="26322" y="64190"/>
                  </a:lnTo>
                  <a:lnTo>
                    <a:pt x="24645" y="63694"/>
                  </a:lnTo>
                  <a:lnTo>
                    <a:pt x="23031" y="63135"/>
                  </a:lnTo>
                  <a:lnTo>
                    <a:pt x="21479" y="62514"/>
                  </a:lnTo>
                  <a:lnTo>
                    <a:pt x="19989" y="61769"/>
                  </a:lnTo>
                  <a:lnTo>
                    <a:pt x="18562" y="60962"/>
                  </a:lnTo>
                  <a:lnTo>
                    <a:pt x="17134" y="60093"/>
                  </a:lnTo>
                  <a:lnTo>
                    <a:pt x="15830" y="59162"/>
                  </a:lnTo>
                  <a:lnTo>
                    <a:pt x="14527" y="58169"/>
                  </a:lnTo>
                  <a:lnTo>
                    <a:pt x="13285" y="57113"/>
                  </a:lnTo>
                  <a:lnTo>
                    <a:pt x="12168" y="55996"/>
                  </a:lnTo>
                  <a:lnTo>
                    <a:pt x="11050" y="54879"/>
                  </a:lnTo>
                  <a:lnTo>
                    <a:pt x="9995" y="53637"/>
                  </a:lnTo>
                  <a:lnTo>
                    <a:pt x="9001" y="52395"/>
                  </a:lnTo>
                  <a:lnTo>
                    <a:pt x="8070" y="51030"/>
                  </a:lnTo>
                  <a:lnTo>
                    <a:pt x="7201" y="49726"/>
                  </a:lnTo>
                  <a:lnTo>
                    <a:pt x="6394" y="48298"/>
                  </a:lnTo>
                  <a:lnTo>
                    <a:pt x="5649" y="46870"/>
                  </a:lnTo>
                  <a:lnTo>
                    <a:pt x="5028" y="45380"/>
                  </a:lnTo>
                  <a:lnTo>
                    <a:pt x="4408" y="43891"/>
                  </a:lnTo>
                  <a:lnTo>
                    <a:pt x="3849" y="42339"/>
                  </a:lnTo>
                  <a:lnTo>
                    <a:pt x="3414" y="40787"/>
                  </a:lnTo>
                  <a:lnTo>
                    <a:pt x="2980" y="39235"/>
                  </a:lnTo>
                  <a:lnTo>
                    <a:pt x="2669" y="37621"/>
                  </a:lnTo>
                  <a:lnTo>
                    <a:pt x="2421" y="36007"/>
                  </a:lnTo>
                  <a:lnTo>
                    <a:pt x="2235" y="34393"/>
                  </a:lnTo>
                  <a:lnTo>
                    <a:pt x="2111" y="32716"/>
                  </a:lnTo>
                  <a:lnTo>
                    <a:pt x="2111" y="31102"/>
                  </a:lnTo>
                  <a:lnTo>
                    <a:pt x="2111" y="29550"/>
                  </a:lnTo>
                  <a:lnTo>
                    <a:pt x="2235" y="28060"/>
                  </a:lnTo>
                  <a:lnTo>
                    <a:pt x="2359" y="26633"/>
                  </a:lnTo>
                  <a:lnTo>
                    <a:pt x="2607" y="25205"/>
                  </a:lnTo>
                  <a:lnTo>
                    <a:pt x="2856" y="23777"/>
                  </a:lnTo>
                  <a:lnTo>
                    <a:pt x="3228" y="22411"/>
                  </a:lnTo>
                  <a:lnTo>
                    <a:pt x="3601" y="21108"/>
                  </a:lnTo>
                  <a:lnTo>
                    <a:pt x="4035" y="19804"/>
                  </a:lnTo>
                  <a:lnTo>
                    <a:pt x="4594" y="18562"/>
                  </a:lnTo>
                  <a:lnTo>
                    <a:pt x="5153" y="17383"/>
                  </a:lnTo>
                  <a:lnTo>
                    <a:pt x="5773" y="16203"/>
                  </a:lnTo>
                  <a:lnTo>
                    <a:pt x="6394" y="15086"/>
                  </a:lnTo>
                  <a:lnTo>
                    <a:pt x="7139" y="14031"/>
                  </a:lnTo>
                  <a:lnTo>
                    <a:pt x="7884" y="12975"/>
                  </a:lnTo>
                  <a:lnTo>
                    <a:pt x="8691" y="12044"/>
                  </a:lnTo>
                  <a:lnTo>
                    <a:pt x="9560" y="11051"/>
                  </a:lnTo>
                  <a:lnTo>
                    <a:pt x="10429" y="10182"/>
                  </a:lnTo>
                  <a:lnTo>
                    <a:pt x="11360" y="9375"/>
                  </a:lnTo>
                  <a:lnTo>
                    <a:pt x="12354" y="8568"/>
                  </a:lnTo>
                  <a:lnTo>
                    <a:pt x="13347" y="7823"/>
                  </a:lnTo>
                  <a:lnTo>
                    <a:pt x="14402" y="7140"/>
                  </a:lnTo>
                  <a:lnTo>
                    <a:pt x="15520" y="6519"/>
                  </a:lnTo>
                  <a:lnTo>
                    <a:pt x="16637" y="5898"/>
                  </a:lnTo>
                  <a:lnTo>
                    <a:pt x="17755" y="5402"/>
                  </a:lnTo>
                  <a:lnTo>
                    <a:pt x="18996" y="4967"/>
                  </a:lnTo>
                  <a:lnTo>
                    <a:pt x="20176" y="4533"/>
                  </a:lnTo>
                  <a:lnTo>
                    <a:pt x="21417" y="4160"/>
                  </a:lnTo>
                  <a:lnTo>
                    <a:pt x="22721" y="3912"/>
                  </a:lnTo>
                  <a:lnTo>
                    <a:pt x="24025" y="3663"/>
                  </a:lnTo>
                  <a:lnTo>
                    <a:pt x="25390" y="3539"/>
                  </a:lnTo>
                  <a:lnTo>
                    <a:pt x="26694" y="3415"/>
                  </a:lnTo>
                  <a:lnTo>
                    <a:pt x="28122" y="3415"/>
                  </a:lnTo>
                  <a:lnTo>
                    <a:pt x="30108" y="3477"/>
                  </a:lnTo>
                  <a:lnTo>
                    <a:pt x="32033" y="3663"/>
                  </a:lnTo>
                  <a:lnTo>
                    <a:pt x="33771" y="3912"/>
                  </a:lnTo>
                  <a:lnTo>
                    <a:pt x="35447" y="4346"/>
                  </a:lnTo>
                  <a:lnTo>
                    <a:pt x="36999" y="4781"/>
                  </a:lnTo>
                  <a:lnTo>
                    <a:pt x="38489" y="5340"/>
                  </a:lnTo>
                  <a:lnTo>
                    <a:pt x="39855" y="5960"/>
                  </a:lnTo>
                  <a:lnTo>
                    <a:pt x="41096" y="6643"/>
                  </a:lnTo>
                  <a:lnTo>
                    <a:pt x="42276" y="7326"/>
                  </a:lnTo>
                  <a:lnTo>
                    <a:pt x="43331" y="8071"/>
                  </a:lnTo>
                  <a:lnTo>
                    <a:pt x="44324" y="8816"/>
                  </a:lnTo>
                  <a:lnTo>
                    <a:pt x="45256" y="9499"/>
                  </a:lnTo>
                  <a:lnTo>
                    <a:pt x="46870" y="10927"/>
                  </a:lnTo>
                  <a:lnTo>
                    <a:pt x="48173" y="12230"/>
                  </a:lnTo>
                  <a:lnTo>
                    <a:pt x="45876" y="15955"/>
                  </a:lnTo>
                  <a:lnTo>
                    <a:pt x="49167" y="15210"/>
                  </a:lnTo>
                  <a:lnTo>
                    <a:pt x="56927" y="7823"/>
                  </a:lnTo>
                  <a:lnTo>
                    <a:pt x="55126" y="6581"/>
                  </a:lnTo>
                  <a:lnTo>
                    <a:pt x="53947" y="5836"/>
                  </a:lnTo>
                  <a:lnTo>
                    <a:pt x="52581" y="5091"/>
                  </a:lnTo>
                  <a:lnTo>
                    <a:pt x="51029" y="4346"/>
                  </a:lnTo>
                  <a:lnTo>
                    <a:pt x="49167" y="3539"/>
                  </a:lnTo>
                  <a:lnTo>
                    <a:pt x="46994" y="2732"/>
                  </a:lnTo>
                  <a:lnTo>
                    <a:pt x="44511" y="1987"/>
                  </a:lnTo>
                  <a:lnTo>
                    <a:pt x="42835" y="1553"/>
                  </a:lnTo>
                  <a:lnTo>
                    <a:pt x="41158" y="1180"/>
                  </a:lnTo>
                  <a:lnTo>
                    <a:pt x="39358" y="808"/>
                  </a:lnTo>
                  <a:lnTo>
                    <a:pt x="37620" y="559"/>
                  </a:lnTo>
                  <a:lnTo>
                    <a:pt x="35758" y="311"/>
                  </a:lnTo>
                  <a:lnTo>
                    <a:pt x="33957" y="125"/>
                  </a:lnTo>
                  <a:lnTo>
                    <a:pt x="32033" y="63"/>
                  </a:lnTo>
                  <a:lnTo>
                    <a:pt x="30170" y="1"/>
                  </a:lnTo>
                  <a:close/>
                </a:path>
              </a:pathLst>
            </a:custGeom>
            <a:solidFill>
              <a:srgbClr val="FFFFFF">
                <a:alpha val="14620"/>
              </a:srgbClr>
            </a:solidFill>
            <a:ln>
              <a:noFill/>
            </a:ln>
          </p:spPr>
          <p:txBody>
            <a:bodyPr lIns="91425" tIns="91425" rIns="91425" bIns="91425" anchor="ctr" anchorCtr="0">
              <a:noAutofit/>
            </a:bodyPr>
            <a:lstStyle/>
            <a:p>
              <a:pPr lvl="0" rtl="0">
                <a:spcBef>
                  <a:spcPts val="0"/>
                </a:spcBef>
                <a:buNone/>
              </a:pPr>
              <a:endParaRPr b="1"/>
            </a:p>
          </p:txBody>
        </p:sp>
        <p:sp>
          <p:nvSpPr>
            <p:cNvPr id="540" name="Shape 540"/>
            <p:cNvSpPr/>
            <p:nvPr/>
          </p:nvSpPr>
          <p:spPr>
            <a:xfrm>
              <a:off x="8013824" y="4853348"/>
              <a:ext cx="945199" cy="2534611"/>
            </a:xfrm>
            <a:custGeom>
              <a:avLst/>
              <a:gdLst/>
              <a:ahLst/>
              <a:cxnLst/>
              <a:rect l="0" t="0" r="0" b="0"/>
              <a:pathLst>
                <a:path w="24771" h="66425" extrusionOk="0">
                  <a:moveTo>
                    <a:pt x="7078" y="0"/>
                  </a:moveTo>
                  <a:lnTo>
                    <a:pt x="1" y="3414"/>
                  </a:lnTo>
                  <a:lnTo>
                    <a:pt x="7202" y="3414"/>
                  </a:lnTo>
                  <a:lnTo>
                    <a:pt x="7202" y="58354"/>
                  </a:lnTo>
                  <a:lnTo>
                    <a:pt x="7202" y="61458"/>
                  </a:lnTo>
                  <a:lnTo>
                    <a:pt x="7202" y="62079"/>
                  </a:lnTo>
                  <a:lnTo>
                    <a:pt x="7140" y="62638"/>
                  </a:lnTo>
                  <a:lnTo>
                    <a:pt x="6954" y="63134"/>
                  </a:lnTo>
                  <a:lnTo>
                    <a:pt x="6768" y="63569"/>
                  </a:lnTo>
                  <a:lnTo>
                    <a:pt x="6395" y="64128"/>
                  </a:lnTo>
                  <a:lnTo>
                    <a:pt x="5961" y="64748"/>
                  </a:lnTo>
                  <a:lnTo>
                    <a:pt x="4657" y="66424"/>
                  </a:lnTo>
                  <a:lnTo>
                    <a:pt x="21294" y="66424"/>
                  </a:lnTo>
                  <a:lnTo>
                    <a:pt x="24771" y="64376"/>
                  </a:lnTo>
                  <a:lnTo>
                    <a:pt x="22349" y="64128"/>
                  </a:lnTo>
                  <a:lnTo>
                    <a:pt x="19990" y="63879"/>
                  </a:lnTo>
                  <a:lnTo>
                    <a:pt x="18935" y="63755"/>
                  </a:lnTo>
                  <a:lnTo>
                    <a:pt x="18066" y="63569"/>
                  </a:lnTo>
                  <a:lnTo>
                    <a:pt x="17756" y="63445"/>
                  </a:lnTo>
                  <a:lnTo>
                    <a:pt x="17445" y="63321"/>
                  </a:lnTo>
                  <a:lnTo>
                    <a:pt x="17135" y="63134"/>
                  </a:lnTo>
                  <a:lnTo>
                    <a:pt x="16949" y="62886"/>
                  </a:lnTo>
                  <a:lnTo>
                    <a:pt x="16762" y="62638"/>
                  </a:lnTo>
                  <a:lnTo>
                    <a:pt x="16576" y="62327"/>
                  </a:lnTo>
                  <a:lnTo>
                    <a:pt x="16452" y="62017"/>
                  </a:lnTo>
                  <a:lnTo>
                    <a:pt x="16390" y="61582"/>
                  </a:lnTo>
                  <a:lnTo>
                    <a:pt x="16266" y="60651"/>
                  </a:lnTo>
                  <a:lnTo>
                    <a:pt x="16204" y="59410"/>
                  </a:lnTo>
                  <a:lnTo>
                    <a:pt x="16204" y="58354"/>
                  </a:lnTo>
                  <a:lnTo>
                    <a:pt x="16204" y="6146"/>
                  </a:lnTo>
                  <a:lnTo>
                    <a:pt x="16266" y="5587"/>
                  </a:lnTo>
                  <a:lnTo>
                    <a:pt x="16452" y="4470"/>
                  </a:lnTo>
                  <a:lnTo>
                    <a:pt x="16700" y="3539"/>
                  </a:lnTo>
                  <a:lnTo>
                    <a:pt x="17011" y="2794"/>
                  </a:lnTo>
                  <a:lnTo>
                    <a:pt x="17445" y="2173"/>
                  </a:lnTo>
                  <a:lnTo>
                    <a:pt x="18004" y="1676"/>
                  </a:lnTo>
                  <a:lnTo>
                    <a:pt x="18687" y="1117"/>
                  </a:lnTo>
                  <a:lnTo>
                    <a:pt x="19494" y="621"/>
                  </a:lnTo>
                  <a:lnTo>
                    <a:pt x="20487" y="0"/>
                  </a:lnTo>
                  <a:close/>
                </a:path>
              </a:pathLst>
            </a:custGeom>
            <a:solidFill>
              <a:srgbClr val="FFFFFF">
                <a:alpha val="14620"/>
              </a:srgbClr>
            </a:solidFill>
            <a:ln>
              <a:noFill/>
            </a:ln>
          </p:spPr>
          <p:txBody>
            <a:bodyPr lIns="91425" tIns="91425" rIns="91425" bIns="91425" anchor="ctr" anchorCtr="0">
              <a:noAutofit/>
            </a:bodyPr>
            <a:lstStyle/>
            <a:p>
              <a:pPr lvl="0" rtl="0">
                <a:spcBef>
                  <a:spcPts val="0"/>
                </a:spcBef>
                <a:buNone/>
              </a:pPr>
              <a:endParaRPr b="1"/>
            </a:p>
          </p:txBody>
        </p:sp>
        <p:sp>
          <p:nvSpPr>
            <p:cNvPr id="541" name="Shape 541"/>
            <p:cNvSpPr/>
            <p:nvPr/>
          </p:nvSpPr>
          <p:spPr>
            <a:xfrm>
              <a:off x="8985008" y="5743946"/>
              <a:ext cx="1165482" cy="1712661"/>
            </a:xfrm>
            <a:custGeom>
              <a:avLst/>
              <a:gdLst/>
              <a:ahLst/>
              <a:cxnLst/>
              <a:rect l="0" t="0" r="0" b="0"/>
              <a:pathLst>
                <a:path w="30544" h="44884" extrusionOk="0">
                  <a:moveTo>
                    <a:pt x="18748" y="3105"/>
                  </a:moveTo>
                  <a:lnTo>
                    <a:pt x="19679" y="3167"/>
                  </a:lnTo>
                  <a:lnTo>
                    <a:pt x="20549" y="3291"/>
                  </a:lnTo>
                  <a:lnTo>
                    <a:pt x="21480" y="3539"/>
                  </a:lnTo>
                  <a:lnTo>
                    <a:pt x="22287" y="3788"/>
                  </a:lnTo>
                  <a:lnTo>
                    <a:pt x="23094" y="4222"/>
                  </a:lnTo>
                  <a:lnTo>
                    <a:pt x="23839" y="4657"/>
                  </a:lnTo>
                  <a:lnTo>
                    <a:pt x="24584" y="5153"/>
                  </a:lnTo>
                  <a:lnTo>
                    <a:pt x="25267" y="5712"/>
                  </a:lnTo>
                  <a:lnTo>
                    <a:pt x="25825" y="6271"/>
                  </a:lnTo>
                  <a:lnTo>
                    <a:pt x="26384" y="6954"/>
                  </a:lnTo>
                  <a:lnTo>
                    <a:pt x="26819" y="7574"/>
                  </a:lnTo>
                  <a:lnTo>
                    <a:pt x="27253" y="8257"/>
                  </a:lnTo>
                  <a:lnTo>
                    <a:pt x="27564" y="9002"/>
                  </a:lnTo>
                  <a:lnTo>
                    <a:pt x="27750" y="9685"/>
                  </a:lnTo>
                  <a:lnTo>
                    <a:pt x="27936" y="10430"/>
                  </a:lnTo>
                  <a:lnTo>
                    <a:pt x="27998" y="11113"/>
                  </a:lnTo>
                  <a:lnTo>
                    <a:pt x="27936" y="11547"/>
                  </a:lnTo>
                  <a:lnTo>
                    <a:pt x="27812" y="11982"/>
                  </a:lnTo>
                  <a:lnTo>
                    <a:pt x="27564" y="12292"/>
                  </a:lnTo>
                  <a:lnTo>
                    <a:pt x="27253" y="12603"/>
                  </a:lnTo>
                  <a:lnTo>
                    <a:pt x="26881" y="12913"/>
                  </a:lnTo>
                  <a:lnTo>
                    <a:pt x="26446" y="13161"/>
                  </a:lnTo>
                  <a:lnTo>
                    <a:pt x="25267" y="13658"/>
                  </a:lnTo>
                  <a:lnTo>
                    <a:pt x="8319" y="20983"/>
                  </a:lnTo>
                  <a:lnTo>
                    <a:pt x="8133" y="18500"/>
                  </a:lnTo>
                  <a:lnTo>
                    <a:pt x="8009" y="17259"/>
                  </a:lnTo>
                  <a:lnTo>
                    <a:pt x="8009" y="16079"/>
                  </a:lnTo>
                  <a:lnTo>
                    <a:pt x="8009" y="15148"/>
                  </a:lnTo>
                  <a:lnTo>
                    <a:pt x="8071" y="14279"/>
                  </a:lnTo>
                  <a:lnTo>
                    <a:pt x="8195" y="13410"/>
                  </a:lnTo>
                  <a:lnTo>
                    <a:pt x="8319" y="12603"/>
                  </a:lnTo>
                  <a:lnTo>
                    <a:pt x="8505" y="11858"/>
                  </a:lnTo>
                  <a:lnTo>
                    <a:pt x="8691" y="11113"/>
                  </a:lnTo>
                  <a:lnTo>
                    <a:pt x="8878" y="10430"/>
                  </a:lnTo>
                  <a:lnTo>
                    <a:pt x="9188" y="9809"/>
                  </a:lnTo>
                  <a:lnTo>
                    <a:pt x="9436" y="9188"/>
                  </a:lnTo>
                  <a:lnTo>
                    <a:pt x="9747" y="8568"/>
                  </a:lnTo>
                  <a:lnTo>
                    <a:pt x="10430" y="7512"/>
                  </a:lnTo>
                  <a:lnTo>
                    <a:pt x="11175" y="6581"/>
                  </a:lnTo>
                  <a:lnTo>
                    <a:pt x="11982" y="5774"/>
                  </a:lnTo>
                  <a:lnTo>
                    <a:pt x="12789" y="5091"/>
                  </a:lnTo>
                  <a:lnTo>
                    <a:pt x="13720" y="4532"/>
                  </a:lnTo>
                  <a:lnTo>
                    <a:pt x="14589" y="4098"/>
                  </a:lnTo>
                  <a:lnTo>
                    <a:pt x="15458" y="3725"/>
                  </a:lnTo>
                  <a:lnTo>
                    <a:pt x="16327" y="3415"/>
                  </a:lnTo>
                  <a:lnTo>
                    <a:pt x="17196" y="3229"/>
                  </a:lnTo>
                  <a:lnTo>
                    <a:pt x="18003" y="3105"/>
                  </a:lnTo>
                  <a:close/>
                  <a:moveTo>
                    <a:pt x="21356" y="1"/>
                  </a:moveTo>
                  <a:lnTo>
                    <a:pt x="20424" y="63"/>
                  </a:lnTo>
                  <a:lnTo>
                    <a:pt x="19493" y="125"/>
                  </a:lnTo>
                  <a:lnTo>
                    <a:pt x="18624" y="187"/>
                  </a:lnTo>
                  <a:lnTo>
                    <a:pt x="17693" y="373"/>
                  </a:lnTo>
                  <a:lnTo>
                    <a:pt x="16762" y="559"/>
                  </a:lnTo>
                  <a:lnTo>
                    <a:pt x="15831" y="746"/>
                  </a:lnTo>
                  <a:lnTo>
                    <a:pt x="14899" y="1056"/>
                  </a:lnTo>
                  <a:lnTo>
                    <a:pt x="13968" y="1366"/>
                  </a:lnTo>
                  <a:lnTo>
                    <a:pt x="13037" y="1677"/>
                  </a:lnTo>
                  <a:lnTo>
                    <a:pt x="12106" y="2111"/>
                  </a:lnTo>
                  <a:lnTo>
                    <a:pt x="11237" y="2546"/>
                  </a:lnTo>
                  <a:lnTo>
                    <a:pt x="10368" y="3043"/>
                  </a:lnTo>
                  <a:lnTo>
                    <a:pt x="9498" y="3539"/>
                  </a:lnTo>
                  <a:lnTo>
                    <a:pt x="8691" y="4098"/>
                  </a:lnTo>
                  <a:lnTo>
                    <a:pt x="7884" y="4719"/>
                  </a:lnTo>
                  <a:lnTo>
                    <a:pt x="7077" y="5339"/>
                  </a:lnTo>
                  <a:lnTo>
                    <a:pt x="6332" y="6084"/>
                  </a:lnTo>
                  <a:lnTo>
                    <a:pt x="5588" y="6767"/>
                  </a:lnTo>
                  <a:lnTo>
                    <a:pt x="4905" y="7574"/>
                  </a:lnTo>
                  <a:lnTo>
                    <a:pt x="4222" y="8381"/>
                  </a:lnTo>
                  <a:lnTo>
                    <a:pt x="3601" y="9250"/>
                  </a:lnTo>
                  <a:lnTo>
                    <a:pt x="2980" y="10182"/>
                  </a:lnTo>
                  <a:lnTo>
                    <a:pt x="2484" y="11113"/>
                  </a:lnTo>
                  <a:lnTo>
                    <a:pt x="1987" y="12106"/>
                  </a:lnTo>
                  <a:lnTo>
                    <a:pt x="1552" y="13099"/>
                  </a:lnTo>
                  <a:lnTo>
                    <a:pt x="1118" y="14217"/>
                  </a:lnTo>
                  <a:lnTo>
                    <a:pt x="807" y="15334"/>
                  </a:lnTo>
                  <a:lnTo>
                    <a:pt x="497" y="16452"/>
                  </a:lnTo>
                  <a:lnTo>
                    <a:pt x="311" y="17693"/>
                  </a:lnTo>
                  <a:lnTo>
                    <a:pt x="125" y="18935"/>
                  </a:lnTo>
                  <a:lnTo>
                    <a:pt x="0" y="20238"/>
                  </a:lnTo>
                  <a:lnTo>
                    <a:pt x="0" y="21542"/>
                  </a:lnTo>
                  <a:lnTo>
                    <a:pt x="0" y="22908"/>
                  </a:lnTo>
                  <a:lnTo>
                    <a:pt x="125" y="24211"/>
                  </a:lnTo>
                  <a:lnTo>
                    <a:pt x="311" y="25577"/>
                  </a:lnTo>
                  <a:lnTo>
                    <a:pt x="559" y="26943"/>
                  </a:lnTo>
                  <a:lnTo>
                    <a:pt x="870" y="28309"/>
                  </a:lnTo>
                  <a:lnTo>
                    <a:pt x="1242" y="29612"/>
                  </a:lnTo>
                  <a:lnTo>
                    <a:pt x="1739" y="30978"/>
                  </a:lnTo>
                  <a:lnTo>
                    <a:pt x="2235" y="32282"/>
                  </a:lnTo>
                  <a:lnTo>
                    <a:pt x="2856" y="33585"/>
                  </a:lnTo>
                  <a:lnTo>
                    <a:pt x="3601" y="34827"/>
                  </a:lnTo>
                  <a:lnTo>
                    <a:pt x="4346" y="36006"/>
                  </a:lnTo>
                  <a:lnTo>
                    <a:pt x="5215" y="37186"/>
                  </a:lnTo>
                  <a:lnTo>
                    <a:pt x="6146" y="38303"/>
                  </a:lnTo>
                  <a:lnTo>
                    <a:pt x="7202" y="39359"/>
                  </a:lnTo>
                  <a:lnTo>
                    <a:pt x="8319" y="40352"/>
                  </a:lnTo>
                  <a:lnTo>
                    <a:pt x="9498" y="41221"/>
                  </a:lnTo>
                  <a:lnTo>
                    <a:pt x="10368" y="41842"/>
                  </a:lnTo>
                  <a:lnTo>
                    <a:pt x="11299" y="42401"/>
                  </a:lnTo>
                  <a:lnTo>
                    <a:pt x="12168" y="42835"/>
                  </a:lnTo>
                  <a:lnTo>
                    <a:pt x="13037" y="43270"/>
                  </a:lnTo>
                  <a:lnTo>
                    <a:pt x="13906" y="43580"/>
                  </a:lnTo>
                  <a:lnTo>
                    <a:pt x="14713" y="43891"/>
                  </a:lnTo>
                  <a:lnTo>
                    <a:pt x="15582" y="44139"/>
                  </a:lnTo>
                  <a:lnTo>
                    <a:pt x="16389" y="44325"/>
                  </a:lnTo>
                  <a:lnTo>
                    <a:pt x="17941" y="44635"/>
                  </a:lnTo>
                  <a:lnTo>
                    <a:pt x="19369" y="44822"/>
                  </a:lnTo>
                  <a:lnTo>
                    <a:pt x="20735" y="44884"/>
                  </a:lnTo>
                  <a:lnTo>
                    <a:pt x="22908" y="44884"/>
                  </a:lnTo>
                  <a:lnTo>
                    <a:pt x="23963" y="44822"/>
                  </a:lnTo>
                  <a:lnTo>
                    <a:pt x="25018" y="44698"/>
                  </a:lnTo>
                  <a:lnTo>
                    <a:pt x="26136" y="44573"/>
                  </a:lnTo>
                  <a:lnTo>
                    <a:pt x="27191" y="44325"/>
                  </a:lnTo>
                  <a:lnTo>
                    <a:pt x="28308" y="44077"/>
                  </a:lnTo>
                  <a:lnTo>
                    <a:pt x="29426" y="43704"/>
                  </a:lnTo>
                  <a:lnTo>
                    <a:pt x="30543" y="43270"/>
                  </a:lnTo>
                  <a:lnTo>
                    <a:pt x="30543" y="39793"/>
                  </a:lnTo>
                  <a:lnTo>
                    <a:pt x="29115" y="39980"/>
                  </a:lnTo>
                  <a:lnTo>
                    <a:pt x="27564" y="40042"/>
                  </a:lnTo>
                  <a:lnTo>
                    <a:pt x="26756" y="39980"/>
                  </a:lnTo>
                  <a:lnTo>
                    <a:pt x="25949" y="39917"/>
                  </a:lnTo>
                  <a:lnTo>
                    <a:pt x="25142" y="39855"/>
                  </a:lnTo>
                  <a:lnTo>
                    <a:pt x="24335" y="39731"/>
                  </a:lnTo>
                  <a:lnTo>
                    <a:pt x="23528" y="39545"/>
                  </a:lnTo>
                  <a:lnTo>
                    <a:pt x="22721" y="39297"/>
                  </a:lnTo>
                  <a:lnTo>
                    <a:pt x="21976" y="39048"/>
                  </a:lnTo>
                  <a:lnTo>
                    <a:pt x="21169" y="38738"/>
                  </a:lnTo>
                  <a:lnTo>
                    <a:pt x="20424" y="38428"/>
                  </a:lnTo>
                  <a:lnTo>
                    <a:pt x="19679" y="38055"/>
                  </a:lnTo>
                  <a:lnTo>
                    <a:pt x="18935" y="37683"/>
                  </a:lnTo>
                  <a:lnTo>
                    <a:pt x="18252" y="37186"/>
                  </a:lnTo>
                  <a:lnTo>
                    <a:pt x="17507" y="36751"/>
                  </a:lnTo>
                  <a:lnTo>
                    <a:pt x="16824" y="36255"/>
                  </a:lnTo>
                  <a:lnTo>
                    <a:pt x="16203" y="35696"/>
                  </a:lnTo>
                  <a:lnTo>
                    <a:pt x="15520" y="35075"/>
                  </a:lnTo>
                  <a:lnTo>
                    <a:pt x="14899" y="34455"/>
                  </a:lnTo>
                  <a:lnTo>
                    <a:pt x="14279" y="33834"/>
                  </a:lnTo>
                  <a:lnTo>
                    <a:pt x="13720" y="33151"/>
                  </a:lnTo>
                  <a:lnTo>
                    <a:pt x="13161" y="32406"/>
                  </a:lnTo>
                  <a:lnTo>
                    <a:pt x="12602" y="31661"/>
                  </a:lnTo>
                  <a:lnTo>
                    <a:pt x="12106" y="30854"/>
                  </a:lnTo>
                  <a:lnTo>
                    <a:pt x="11609" y="30047"/>
                  </a:lnTo>
                  <a:lnTo>
                    <a:pt x="11113" y="29178"/>
                  </a:lnTo>
                  <a:lnTo>
                    <a:pt x="10678" y="28309"/>
                  </a:lnTo>
                  <a:lnTo>
                    <a:pt x="10243" y="27378"/>
                  </a:lnTo>
                  <a:lnTo>
                    <a:pt x="9871" y="26446"/>
                  </a:lnTo>
                  <a:lnTo>
                    <a:pt x="9498" y="25453"/>
                  </a:lnTo>
                  <a:lnTo>
                    <a:pt x="9188" y="24460"/>
                  </a:lnTo>
                  <a:lnTo>
                    <a:pt x="8878" y="23467"/>
                  </a:lnTo>
                  <a:lnTo>
                    <a:pt x="8629" y="22349"/>
                  </a:lnTo>
                  <a:lnTo>
                    <a:pt x="8381" y="21294"/>
                  </a:lnTo>
                  <a:lnTo>
                    <a:pt x="15582" y="20735"/>
                  </a:lnTo>
                  <a:lnTo>
                    <a:pt x="30543" y="14651"/>
                  </a:lnTo>
                  <a:lnTo>
                    <a:pt x="30543" y="2360"/>
                  </a:lnTo>
                  <a:lnTo>
                    <a:pt x="29488" y="1801"/>
                  </a:lnTo>
                  <a:lnTo>
                    <a:pt x="28371" y="1304"/>
                  </a:lnTo>
                  <a:lnTo>
                    <a:pt x="27253" y="932"/>
                  </a:lnTo>
                  <a:lnTo>
                    <a:pt x="26136" y="621"/>
                  </a:lnTo>
                  <a:lnTo>
                    <a:pt x="24956" y="311"/>
                  </a:lnTo>
                  <a:lnTo>
                    <a:pt x="23715" y="187"/>
                  </a:lnTo>
                  <a:lnTo>
                    <a:pt x="22535" y="63"/>
                  </a:lnTo>
                  <a:lnTo>
                    <a:pt x="21356" y="1"/>
                  </a:lnTo>
                  <a:close/>
                </a:path>
              </a:pathLst>
            </a:custGeom>
            <a:solidFill>
              <a:srgbClr val="FFFFFF">
                <a:alpha val="14620"/>
              </a:srgbClr>
            </a:solidFill>
            <a:ln>
              <a:noFill/>
            </a:ln>
          </p:spPr>
          <p:txBody>
            <a:bodyPr lIns="91425" tIns="91425" rIns="91425" bIns="91425" anchor="ctr" anchorCtr="0">
              <a:noAutofit/>
            </a:bodyPr>
            <a:lstStyle/>
            <a:p>
              <a:pPr lvl="0" rtl="0">
                <a:spcBef>
                  <a:spcPts val="0"/>
                </a:spcBef>
                <a:buNone/>
              </a:pPr>
              <a:endParaRPr b="1"/>
            </a:p>
          </p:txBody>
        </p:sp>
      </p:gr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LESSON_PLANS\INTRO\turtle.png"/>
          <p:cNvPicPr>
            <a:picLocks noChangeAspect="1" noChangeArrowheads="1"/>
          </p:cNvPicPr>
          <p:nvPr/>
        </p:nvPicPr>
        <p:blipFill>
          <a:blip r:embed="rId2" cstate="print"/>
          <a:srcRect/>
          <a:stretch>
            <a:fillRect/>
          </a:stretch>
        </p:blipFill>
        <p:spPr bwMode="auto">
          <a:xfrm>
            <a:off x="1185334" y="603250"/>
            <a:ext cx="7789333" cy="7355417"/>
          </a:xfrm>
          <a:prstGeom prst="rect">
            <a:avLst/>
          </a:prstGeom>
          <a:noFill/>
        </p:spPr>
      </p:pic>
      <p:sp>
        <p:nvSpPr>
          <p:cNvPr id="2" name="Title 1"/>
          <p:cNvSpPr>
            <a:spLocks noGrp="1"/>
          </p:cNvSpPr>
          <p:nvPr>
            <p:ph type="title"/>
          </p:nvPr>
        </p:nvSpPr>
        <p:spPr/>
        <p:txBody>
          <a:bodyPr>
            <a:normAutofit fontScale="90000"/>
          </a:bodyPr>
          <a:lstStyle/>
          <a:p>
            <a:r>
              <a:rPr lang="en-GB" sz="6000" dirty="0"/>
              <a:t>Turtle Graphics</a:t>
            </a:r>
          </a:p>
        </p:txBody>
      </p:sp>
      <p:sp>
        <p:nvSpPr>
          <p:cNvPr id="4" name="TextBox 3"/>
          <p:cNvSpPr txBox="1"/>
          <p:nvPr/>
        </p:nvSpPr>
        <p:spPr>
          <a:xfrm>
            <a:off x="7112000" y="6773333"/>
            <a:ext cx="2370667" cy="318034"/>
          </a:xfrm>
          <a:prstGeom prst="rect">
            <a:avLst/>
          </a:prstGeom>
          <a:noFill/>
        </p:spPr>
        <p:txBody>
          <a:bodyPr wrap="square" lIns="101599" tIns="50799" rIns="101599" bIns="50799" rtlCol="0">
            <a:spAutoFit/>
          </a:bodyPr>
          <a:lstStyle/>
          <a:p>
            <a:r>
              <a:rPr lang="en-US" dirty="0" err="1" smtClean="0"/>
              <a:t>Lubna</a:t>
            </a:r>
            <a:r>
              <a:rPr lang="en-US" dirty="0" smtClean="0"/>
              <a:t> </a:t>
            </a:r>
            <a:r>
              <a:rPr lang="en-US" dirty="0" err="1" smtClean="0"/>
              <a:t>Sorour</a:t>
            </a:r>
            <a:endParaRPr lang="en-GB" dirty="0"/>
          </a:p>
        </p:txBody>
      </p:sp>
    </p:spTree>
    <p:extLst>
      <p:ext uri="{BB962C8B-B14F-4D97-AF65-F5344CB8AC3E}">
        <p14:creationId xmlns:p14="http://schemas.microsoft.com/office/powerpoint/2010/main" val="195095249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4000" y="5842000"/>
            <a:ext cx="9567333" cy="1439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1599" tIns="50799" rIns="101599" bIns="50799" rtlCol="0" anchor="ctr"/>
          <a:lstStyle/>
          <a:p>
            <a:endParaRPr lang="en-GB" sz="3100" dirty="0"/>
          </a:p>
        </p:txBody>
      </p:sp>
      <p:grpSp>
        <p:nvGrpSpPr>
          <p:cNvPr id="2" name="Group 5"/>
          <p:cNvGrpSpPr/>
          <p:nvPr/>
        </p:nvGrpSpPr>
        <p:grpSpPr>
          <a:xfrm>
            <a:off x="4233334" y="3048000"/>
            <a:ext cx="1693333" cy="762000"/>
            <a:chOff x="3810000" y="2743200"/>
            <a:chExt cx="1524000" cy="685800"/>
          </a:xfrm>
        </p:grpSpPr>
        <p:sp>
          <p:nvSpPr>
            <p:cNvPr id="4" name="Isosceles Triangle 3"/>
            <p:cNvSpPr/>
            <p:nvPr/>
          </p:nvSpPr>
          <p:spPr>
            <a:xfrm>
              <a:off x="3810000" y="2743200"/>
              <a:ext cx="1524000" cy="685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p:cNvSpPr/>
            <p:nvPr/>
          </p:nvSpPr>
          <p:spPr>
            <a:xfrm>
              <a:off x="4533900" y="3352800"/>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26088508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4000" y="5842000"/>
            <a:ext cx="9567333" cy="1439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1599" tIns="50799" rIns="101599" bIns="50799" rtlCol="0" anchor="ctr"/>
          <a:lstStyle/>
          <a:p>
            <a:endParaRPr lang="en-GB" sz="3100" dirty="0"/>
          </a:p>
        </p:txBody>
      </p:sp>
      <p:grpSp>
        <p:nvGrpSpPr>
          <p:cNvPr id="2" name="Group 5"/>
          <p:cNvGrpSpPr/>
          <p:nvPr/>
        </p:nvGrpSpPr>
        <p:grpSpPr>
          <a:xfrm rot="2514332">
            <a:off x="5550066" y="1055949"/>
            <a:ext cx="1693333" cy="762000"/>
            <a:chOff x="3810000" y="2743200"/>
            <a:chExt cx="1524000" cy="685800"/>
          </a:xfrm>
        </p:grpSpPr>
        <p:sp>
          <p:nvSpPr>
            <p:cNvPr id="4" name="Isosceles Triangle 3"/>
            <p:cNvSpPr/>
            <p:nvPr/>
          </p:nvSpPr>
          <p:spPr>
            <a:xfrm>
              <a:off x="3810000" y="2743200"/>
              <a:ext cx="1524000" cy="685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p:cNvSpPr/>
            <p:nvPr/>
          </p:nvSpPr>
          <p:spPr>
            <a:xfrm>
              <a:off x="4533900" y="3352800"/>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Freeform 8"/>
          <p:cNvSpPr/>
          <p:nvPr/>
        </p:nvSpPr>
        <p:spPr>
          <a:xfrm>
            <a:off x="4704861" y="1630811"/>
            <a:ext cx="1521396" cy="2136204"/>
          </a:xfrm>
          <a:custGeom>
            <a:avLst/>
            <a:gdLst>
              <a:gd name="connsiteX0" fmla="*/ 337625 w 1369256"/>
              <a:gd name="connsiteY0" fmla="*/ 1922584 h 1922584"/>
              <a:gd name="connsiteX1" fmla="*/ 140677 w 1369256"/>
              <a:gd name="connsiteY1" fmla="*/ 726830 h 1922584"/>
              <a:gd name="connsiteX2" fmla="*/ 1181687 w 1369256"/>
              <a:gd name="connsiteY2" fmla="*/ 558018 h 1922584"/>
              <a:gd name="connsiteX3" fmla="*/ 1266093 w 1369256"/>
              <a:gd name="connsiteY3" fmla="*/ 9378 h 1922584"/>
            </a:gdLst>
            <a:ahLst/>
            <a:cxnLst>
              <a:cxn ang="0">
                <a:pos x="connsiteX0" y="connsiteY0"/>
              </a:cxn>
              <a:cxn ang="0">
                <a:pos x="connsiteX1" y="connsiteY1"/>
              </a:cxn>
              <a:cxn ang="0">
                <a:pos x="connsiteX2" y="connsiteY2"/>
              </a:cxn>
              <a:cxn ang="0">
                <a:pos x="connsiteX3" y="connsiteY3"/>
              </a:cxn>
            </a:cxnLst>
            <a:rect l="l" t="t" r="r" b="b"/>
            <a:pathLst>
              <a:path w="1369256" h="1922584">
                <a:moveTo>
                  <a:pt x="337625" y="1922584"/>
                </a:moveTo>
                <a:cubicBezTo>
                  <a:pt x="168812" y="1438421"/>
                  <a:pt x="0" y="954258"/>
                  <a:pt x="140677" y="726830"/>
                </a:cubicBezTo>
                <a:cubicBezTo>
                  <a:pt x="281354" y="499402"/>
                  <a:pt x="994118" y="677593"/>
                  <a:pt x="1181687" y="558018"/>
                </a:cubicBezTo>
                <a:cubicBezTo>
                  <a:pt x="1369256" y="438443"/>
                  <a:pt x="1327053" y="0"/>
                  <a:pt x="1266093" y="9378"/>
                </a:cubicBezTo>
              </a:path>
            </a:pathLst>
          </a:custGeom>
          <a:ln w="25400"/>
        </p:spPr>
        <p:style>
          <a:lnRef idx="1">
            <a:schemeClr val="dk1"/>
          </a:lnRef>
          <a:fillRef idx="0">
            <a:schemeClr val="dk1"/>
          </a:fillRef>
          <a:effectRef idx="0">
            <a:schemeClr val="dk1"/>
          </a:effectRef>
          <a:fontRef idx="minor">
            <a:schemeClr val="tx1"/>
          </a:fontRef>
        </p:style>
        <p:txBody>
          <a:bodyPr lIns="101599" tIns="50799" rIns="101599" bIns="50799" rtlCol="0" anchor="ctr"/>
          <a:lstStyle/>
          <a:p>
            <a:pPr algn="ctr"/>
            <a:endParaRPr lang="en-GB" dirty="0"/>
          </a:p>
        </p:txBody>
      </p:sp>
    </p:spTree>
    <p:extLst>
      <p:ext uri="{BB962C8B-B14F-4D97-AF65-F5344CB8AC3E}">
        <p14:creationId xmlns:p14="http://schemas.microsoft.com/office/powerpoint/2010/main" val="326022075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4000" y="5842000"/>
            <a:ext cx="9567333" cy="1439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1599" tIns="50799" rIns="101599" bIns="50799" rtlCol="0" anchor="ctr"/>
          <a:lstStyle/>
          <a:p>
            <a:endParaRPr lang="en-GB" sz="3100" dirty="0"/>
          </a:p>
        </p:txBody>
      </p:sp>
      <p:sp>
        <p:nvSpPr>
          <p:cNvPr id="4" name="Isosceles Triangle 3"/>
          <p:cNvSpPr/>
          <p:nvPr/>
        </p:nvSpPr>
        <p:spPr>
          <a:xfrm>
            <a:off x="4233334" y="3048000"/>
            <a:ext cx="1693333" cy="762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lIns="101599" tIns="50799" rIns="101599" bIns="50799" rtlCol="0" anchor="ctr"/>
          <a:lstStyle/>
          <a:p>
            <a:pPr algn="ctr"/>
            <a:endParaRPr lang="en-GB"/>
          </a:p>
        </p:txBody>
      </p:sp>
    </p:spTree>
    <p:extLst>
      <p:ext uri="{BB962C8B-B14F-4D97-AF65-F5344CB8AC3E}">
        <p14:creationId xmlns:p14="http://schemas.microsoft.com/office/powerpoint/2010/main" val="370026549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54000" y="5842000"/>
            <a:ext cx="9567333" cy="1439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1599" tIns="50799" rIns="101599" bIns="50799" rtlCol="0" anchor="ctr"/>
          <a:lstStyle/>
          <a:p>
            <a:r>
              <a:rPr lang="en-GB" sz="3100" dirty="0"/>
              <a:t>FORWARD  15</a:t>
            </a:r>
          </a:p>
          <a:p>
            <a:endParaRPr lang="en-GB" sz="3100" dirty="0"/>
          </a:p>
          <a:p>
            <a:endParaRPr lang="en-GB" sz="3100" dirty="0"/>
          </a:p>
        </p:txBody>
      </p:sp>
      <p:grpSp>
        <p:nvGrpSpPr>
          <p:cNvPr id="8" name="Group 7"/>
          <p:cNvGrpSpPr/>
          <p:nvPr/>
        </p:nvGrpSpPr>
        <p:grpSpPr>
          <a:xfrm>
            <a:off x="4233334" y="1524000"/>
            <a:ext cx="1693333" cy="2201333"/>
            <a:chOff x="3810000" y="1371600"/>
            <a:chExt cx="1524000" cy="1981200"/>
          </a:xfrm>
        </p:grpSpPr>
        <p:sp>
          <p:nvSpPr>
            <p:cNvPr id="4" name="Isosceles Triangle 3"/>
            <p:cNvSpPr/>
            <p:nvPr/>
          </p:nvSpPr>
          <p:spPr>
            <a:xfrm>
              <a:off x="3810000" y="1371600"/>
              <a:ext cx="1524000" cy="685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Connector 4"/>
            <p:cNvCxnSpPr>
              <a:stCxn id="4" idx="3"/>
            </p:cNvCxnSpPr>
            <p:nvPr/>
          </p:nvCxnSpPr>
          <p:spPr>
            <a:xfrm>
              <a:off x="4572000" y="2057400"/>
              <a:ext cx="0" cy="685800"/>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p:cNvCxnSpPr/>
            <p:nvPr/>
          </p:nvCxnSpPr>
          <p:spPr>
            <a:xfrm>
              <a:off x="4572000" y="2667000"/>
              <a:ext cx="0" cy="685800"/>
            </a:xfrm>
            <a:prstGeom prst="line">
              <a:avLst/>
            </a:prstGeom>
          </p:spPr>
          <p:style>
            <a:lnRef idx="2">
              <a:schemeClr val="dk1"/>
            </a:lnRef>
            <a:fillRef idx="0">
              <a:schemeClr val="dk1"/>
            </a:fillRef>
            <a:effectRef idx="1">
              <a:schemeClr val="dk1"/>
            </a:effectRef>
            <a:fontRef idx="minor">
              <a:schemeClr val="tx1"/>
            </a:fontRef>
          </p:style>
        </p:cxnSp>
      </p:grpSp>
      <p:sp>
        <p:nvSpPr>
          <p:cNvPr id="9" name="Isosceles Triangle 8"/>
          <p:cNvSpPr/>
          <p:nvPr/>
        </p:nvSpPr>
        <p:spPr>
          <a:xfrm>
            <a:off x="4233334" y="3048000"/>
            <a:ext cx="1693333" cy="762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lIns="101599" tIns="50799" rIns="101599" bIns="50799" rtlCol="0" anchor="ctr"/>
          <a:lstStyle/>
          <a:p>
            <a:pPr algn="ctr"/>
            <a:endParaRPr lang="en-GB"/>
          </a:p>
        </p:txBody>
      </p:sp>
    </p:spTree>
    <p:extLst>
      <p:ext uri="{BB962C8B-B14F-4D97-AF65-F5344CB8AC3E}">
        <p14:creationId xmlns:p14="http://schemas.microsoft.com/office/powerpoint/2010/main" val="16966642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2000"/>
                                        <p:tgtEl>
                                          <p:spTgt spid="9"/>
                                        </p:tgtEl>
                                      </p:cBhvr>
                                    </p:animEffect>
                                    <p:set>
                                      <p:cBhvr>
                                        <p:cTn id="7" dur="1" fill="hold">
                                          <p:stCondLst>
                                            <p:cond delay="1999"/>
                                          </p:stCondLst>
                                        </p:cTn>
                                        <p:tgtEl>
                                          <p:spTgt spid="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9925"/>
        </a:solidFill>
        <a:effectLst/>
      </p:bgPr>
    </p:bg>
    <p:spTree>
      <p:nvGrpSpPr>
        <p:cNvPr id="1" name="Shape 370"/>
        <p:cNvGrpSpPr/>
        <p:nvPr/>
      </p:nvGrpSpPr>
      <p:grpSpPr>
        <a:xfrm>
          <a:off x="0" y="0"/>
          <a:ext cx="0" cy="0"/>
          <a:chOff x="0" y="0"/>
          <a:chExt cx="0" cy="0"/>
        </a:xfrm>
      </p:grpSpPr>
      <p:cxnSp>
        <p:nvCxnSpPr>
          <p:cNvPr id="371" name="Shape 371"/>
          <p:cNvCxnSpPr/>
          <p:nvPr/>
        </p:nvCxnSpPr>
        <p:spPr>
          <a:xfrm>
            <a:off x="3153100" y="4195650"/>
            <a:ext cx="7006500" cy="599"/>
          </a:xfrm>
          <a:prstGeom prst="straightConnector1">
            <a:avLst/>
          </a:prstGeom>
          <a:noFill/>
          <a:ln w="9525" cap="flat">
            <a:solidFill>
              <a:srgbClr val="FFFFFF"/>
            </a:solidFill>
            <a:prstDash val="dot"/>
            <a:round/>
            <a:headEnd type="none" w="lg" len="lg"/>
            <a:tailEnd type="none" w="lg" len="lg"/>
          </a:ln>
        </p:spPr>
      </p:cxnSp>
      <p:sp>
        <p:nvSpPr>
          <p:cNvPr id="373" name="Shape 373"/>
          <p:cNvSpPr txBox="1">
            <a:spLocks noGrp="1"/>
          </p:cNvSpPr>
          <p:nvPr>
            <p:ph type="ctrTitle"/>
          </p:nvPr>
        </p:nvSpPr>
        <p:spPr>
          <a:xfrm>
            <a:off x="3056800" y="2979055"/>
            <a:ext cx="6725699" cy="1216499"/>
          </a:xfrm>
          <a:prstGeom prst="rect">
            <a:avLst/>
          </a:prstGeom>
          <a:noFill/>
          <a:ln>
            <a:noFill/>
          </a:ln>
        </p:spPr>
        <p:txBody>
          <a:bodyPr lIns="91425" tIns="91425" rIns="91425" bIns="91425" anchor="b" anchorCtr="0">
            <a:noAutofit/>
          </a:bodyPr>
          <a:lstStyle/>
          <a:p>
            <a:pPr lvl="0" rtl="0">
              <a:spcBef>
                <a:spcPts val="0"/>
              </a:spcBef>
              <a:buNone/>
            </a:pPr>
            <a:r>
              <a:rPr lang="en-US" sz="3000" dirty="0" smtClean="0">
                <a:solidFill>
                  <a:srgbClr val="FFFFFF"/>
                </a:solidFill>
                <a:latin typeface="Cambria"/>
                <a:ea typeface="Cambria"/>
                <a:cs typeface="Cambria"/>
                <a:sym typeface="Cambria"/>
              </a:rPr>
              <a:t>Who am I?</a:t>
            </a:r>
            <a:endParaRPr lang="en" sz="3000" dirty="0">
              <a:solidFill>
                <a:srgbClr val="FFFFFF"/>
              </a:solidFill>
              <a:latin typeface="Cambria"/>
              <a:ea typeface="Cambria"/>
              <a:cs typeface="Cambria"/>
              <a:sym typeface="Cambria"/>
            </a:endParaRPr>
          </a:p>
        </p:txBody>
      </p:sp>
      <p:grpSp>
        <p:nvGrpSpPr>
          <p:cNvPr id="375" name="Shape 375"/>
          <p:cNvGrpSpPr/>
          <p:nvPr/>
        </p:nvGrpSpPr>
        <p:grpSpPr>
          <a:xfrm>
            <a:off x="17170" y="4853348"/>
            <a:ext cx="10133320" cy="2766724"/>
            <a:chOff x="17170" y="4853348"/>
            <a:chExt cx="10133320" cy="2766724"/>
          </a:xfrm>
        </p:grpSpPr>
        <p:sp>
          <p:nvSpPr>
            <p:cNvPr id="376" name="Shape 376"/>
            <p:cNvSpPr/>
            <p:nvPr/>
          </p:nvSpPr>
          <p:spPr>
            <a:xfrm>
              <a:off x="6455228" y="5793702"/>
              <a:ext cx="1601355" cy="1826370"/>
            </a:xfrm>
            <a:custGeom>
              <a:avLst/>
              <a:gdLst/>
              <a:ahLst/>
              <a:cxnLst/>
              <a:rect l="0" t="0" r="0" b="0"/>
              <a:pathLst>
                <a:path w="41967" h="47864" extrusionOk="0">
                  <a:moveTo>
                    <a:pt x="17507" y="3104"/>
                  </a:moveTo>
                  <a:lnTo>
                    <a:pt x="18252" y="3228"/>
                  </a:lnTo>
                  <a:lnTo>
                    <a:pt x="18873" y="3353"/>
                  </a:lnTo>
                  <a:lnTo>
                    <a:pt x="19556" y="3539"/>
                  </a:lnTo>
                  <a:lnTo>
                    <a:pt x="20177" y="3787"/>
                  </a:lnTo>
                  <a:lnTo>
                    <a:pt x="20797" y="4098"/>
                  </a:lnTo>
                  <a:lnTo>
                    <a:pt x="21356" y="4470"/>
                  </a:lnTo>
                  <a:lnTo>
                    <a:pt x="21915" y="4843"/>
                  </a:lnTo>
                  <a:lnTo>
                    <a:pt x="22474" y="5277"/>
                  </a:lnTo>
                  <a:lnTo>
                    <a:pt x="22970" y="5712"/>
                  </a:lnTo>
                  <a:lnTo>
                    <a:pt x="23467" y="6208"/>
                  </a:lnTo>
                  <a:lnTo>
                    <a:pt x="23963" y="6767"/>
                  </a:lnTo>
                  <a:lnTo>
                    <a:pt x="24833" y="7946"/>
                  </a:lnTo>
                  <a:lnTo>
                    <a:pt x="25640" y="9188"/>
                  </a:lnTo>
                  <a:lnTo>
                    <a:pt x="26322" y="10492"/>
                  </a:lnTo>
                  <a:lnTo>
                    <a:pt x="26943" y="11920"/>
                  </a:lnTo>
                  <a:lnTo>
                    <a:pt x="27440" y="13347"/>
                  </a:lnTo>
                  <a:lnTo>
                    <a:pt x="27874" y="14775"/>
                  </a:lnTo>
                  <a:lnTo>
                    <a:pt x="28185" y="16203"/>
                  </a:lnTo>
                  <a:lnTo>
                    <a:pt x="28433" y="17631"/>
                  </a:lnTo>
                  <a:lnTo>
                    <a:pt x="28557" y="18997"/>
                  </a:lnTo>
                  <a:lnTo>
                    <a:pt x="28619" y="20300"/>
                  </a:lnTo>
                  <a:lnTo>
                    <a:pt x="28619" y="20983"/>
                  </a:lnTo>
                  <a:lnTo>
                    <a:pt x="28557" y="21790"/>
                  </a:lnTo>
                  <a:lnTo>
                    <a:pt x="28433" y="22659"/>
                  </a:lnTo>
                  <a:lnTo>
                    <a:pt x="28247" y="23528"/>
                  </a:lnTo>
                  <a:lnTo>
                    <a:pt x="27937" y="24459"/>
                  </a:lnTo>
                  <a:lnTo>
                    <a:pt x="27564" y="25391"/>
                  </a:lnTo>
                  <a:lnTo>
                    <a:pt x="27254" y="25887"/>
                  </a:lnTo>
                  <a:lnTo>
                    <a:pt x="27005" y="26322"/>
                  </a:lnTo>
                  <a:lnTo>
                    <a:pt x="26633" y="26756"/>
                  </a:lnTo>
                  <a:lnTo>
                    <a:pt x="26260" y="27129"/>
                  </a:lnTo>
                  <a:lnTo>
                    <a:pt x="25640" y="27688"/>
                  </a:lnTo>
                  <a:lnTo>
                    <a:pt x="24957" y="28184"/>
                  </a:lnTo>
                  <a:lnTo>
                    <a:pt x="24212" y="28619"/>
                  </a:lnTo>
                  <a:lnTo>
                    <a:pt x="23405" y="28991"/>
                  </a:lnTo>
                  <a:lnTo>
                    <a:pt x="22536" y="29302"/>
                  </a:lnTo>
                  <a:lnTo>
                    <a:pt x="21667" y="29550"/>
                  </a:lnTo>
                  <a:lnTo>
                    <a:pt x="20797" y="29736"/>
                  </a:lnTo>
                  <a:lnTo>
                    <a:pt x="19183" y="29736"/>
                  </a:lnTo>
                  <a:lnTo>
                    <a:pt x="18438" y="29674"/>
                  </a:lnTo>
                  <a:lnTo>
                    <a:pt x="17756" y="29488"/>
                  </a:lnTo>
                  <a:lnTo>
                    <a:pt x="17073" y="29302"/>
                  </a:lnTo>
                  <a:lnTo>
                    <a:pt x="16452" y="29053"/>
                  </a:lnTo>
                  <a:lnTo>
                    <a:pt x="15831" y="28743"/>
                  </a:lnTo>
                  <a:lnTo>
                    <a:pt x="15272" y="28433"/>
                  </a:lnTo>
                  <a:lnTo>
                    <a:pt x="14652" y="28060"/>
                  </a:lnTo>
                  <a:lnTo>
                    <a:pt x="14155" y="27625"/>
                  </a:lnTo>
                  <a:lnTo>
                    <a:pt x="13596" y="27191"/>
                  </a:lnTo>
                  <a:lnTo>
                    <a:pt x="13162" y="26694"/>
                  </a:lnTo>
                  <a:lnTo>
                    <a:pt x="12665" y="26136"/>
                  </a:lnTo>
                  <a:lnTo>
                    <a:pt x="11796" y="25018"/>
                  </a:lnTo>
                  <a:lnTo>
                    <a:pt x="11051" y="23777"/>
                  </a:lnTo>
                  <a:lnTo>
                    <a:pt x="10368" y="22473"/>
                  </a:lnTo>
                  <a:lnTo>
                    <a:pt x="9809" y="21107"/>
                  </a:lnTo>
                  <a:lnTo>
                    <a:pt x="9313" y="19741"/>
                  </a:lnTo>
                  <a:lnTo>
                    <a:pt x="8878" y="18376"/>
                  </a:lnTo>
                  <a:lnTo>
                    <a:pt x="8568" y="16948"/>
                  </a:lnTo>
                  <a:lnTo>
                    <a:pt x="8382" y="15644"/>
                  </a:lnTo>
                  <a:lnTo>
                    <a:pt x="8257" y="14341"/>
                  </a:lnTo>
                  <a:lnTo>
                    <a:pt x="8195" y="13099"/>
                  </a:lnTo>
                  <a:lnTo>
                    <a:pt x="8257" y="12168"/>
                  </a:lnTo>
                  <a:lnTo>
                    <a:pt x="8320" y="11299"/>
                  </a:lnTo>
                  <a:lnTo>
                    <a:pt x="8444" y="10368"/>
                  </a:lnTo>
                  <a:lnTo>
                    <a:pt x="8630" y="9498"/>
                  </a:lnTo>
                  <a:lnTo>
                    <a:pt x="8940" y="8629"/>
                  </a:lnTo>
                  <a:lnTo>
                    <a:pt x="9251" y="7760"/>
                  </a:lnTo>
                  <a:lnTo>
                    <a:pt x="9747" y="6953"/>
                  </a:lnTo>
                  <a:lnTo>
                    <a:pt x="10244" y="6208"/>
                  </a:lnTo>
                  <a:lnTo>
                    <a:pt x="10865" y="5525"/>
                  </a:lnTo>
                  <a:lnTo>
                    <a:pt x="11548" y="4905"/>
                  </a:lnTo>
                  <a:lnTo>
                    <a:pt x="12355" y="4408"/>
                  </a:lnTo>
                  <a:lnTo>
                    <a:pt x="13162" y="3911"/>
                  </a:lnTo>
                  <a:lnTo>
                    <a:pt x="14093" y="3601"/>
                  </a:lnTo>
                  <a:lnTo>
                    <a:pt x="14962" y="3291"/>
                  </a:lnTo>
                  <a:lnTo>
                    <a:pt x="15893" y="3166"/>
                  </a:lnTo>
                  <a:lnTo>
                    <a:pt x="16824" y="3104"/>
                  </a:lnTo>
                  <a:close/>
                  <a:moveTo>
                    <a:pt x="22722" y="0"/>
                  </a:moveTo>
                  <a:lnTo>
                    <a:pt x="20735" y="62"/>
                  </a:lnTo>
                  <a:lnTo>
                    <a:pt x="18687" y="187"/>
                  </a:lnTo>
                  <a:lnTo>
                    <a:pt x="17631" y="311"/>
                  </a:lnTo>
                  <a:lnTo>
                    <a:pt x="16576" y="497"/>
                  </a:lnTo>
                  <a:lnTo>
                    <a:pt x="15521" y="683"/>
                  </a:lnTo>
                  <a:lnTo>
                    <a:pt x="14465" y="932"/>
                  </a:lnTo>
                  <a:lnTo>
                    <a:pt x="13348" y="1242"/>
                  </a:lnTo>
                  <a:lnTo>
                    <a:pt x="12293" y="1614"/>
                  </a:lnTo>
                  <a:lnTo>
                    <a:pt x="11175" y="1987"/>
                  </a:lnTo>
                  <a:lnTo>
                    <a:pt x="10120" y="2484"/>
                  </a:lnTo>
                  <a:lnTo>
                    <a:pt x="9064" y="3042"/>
                  </a:lnTo>
                  <a:lnTo>
                    <a:pt x="8009" y="3663"/>
                  </a:lnTo>
                  <a:lnTo>
                    <a:pt x="6954" y="4346"/>
                  </a:lnTo>
                  <a:lnTo>
                    <a:pt x="5961" y="5153"/>
                  </a:lnTo>
                  <a:lnTo>
                    <a:pt x="5216" y="5836"/>
                  </a:lnTo>
                  <a:lnTo>
                    <a:pt x="4533" y="6519"/>
                  </a:lnTo>
                  <a:lnTo>
                    <a:pt x="3912" y="7202"/>
                  </a:lnTo>
                  <a:lnTo>
                    <a:pt x="3353" y="7946"/>
                  </a:lnTo>
                  <a:lnTo>
                    <a:pt x="2795" y="8753"/>
                  </a:lnTo>
                  <a:lnTo>
                    <a:pt x="2298" y="9498"/>
                  </a:lnTo>
                  <a:lnTo>
                    <a:pt x="1863" y="10305"/>
                  </a:lnTo>
                  <a:lnTo>
                    <a:pt x="1429" y="11112"/>
                  </a:lnTo>
                  <a:lnTo>
                    <a:pt x="1118" y="11920"/>
                  </a:lnTo>
                  <a:lnTo>
                    <a:pt x="808" y="12727"/>
                  </a:lnTo>
                  <a:lnTo>
                    <a:pt x="560" y="13596"/>
                  </a:lnTo>
                  <a:lnTo>
                    <a:pt x="373" y="14403"/>
                  </a:lnTo>
                  <a:lnTo>
                    <a:pt x="187" y="15210"/>
                  </a:lnTo>
                  <a:lnTo>
                    <a:pt x="63" y="16079"/>
                  </a:lnTo>
                  <a:lnTo>
                    <a:pt x="1" y="16886"/>
                  </a:lnTo>
                  <a:lnTo>
                    <a:pt x="1" y="17693"/>
                  </a:lnTo>
                  <a:lnTo>
                    <a:pt x="63" y="19059"/>
                  </a:lnTo>
                  <a:lnTo>
                    <a:pt x="249" y="20424"/>
                  </a:lnTo>
                  <a:lnTo>
                    <a:pt x="560" y="21728"/>
                  </a:lnTo>
                  <a:lnTo>
                    <a:pt x="994" y="23094"/>
                  </a:lnTo>
                  <a:lnTo>
                    <a:pt x="1553" y="24335"/>
                  </a:lnTo>
                  <a:lnTo>
                    <a:pt x="2298" y="25577"/>
                  </a:lnTo>
                  <a:lnTo>
                    <a:pt x="3105" y="26694"/>
                  </a:lnTo>
                  <a:lnTo>
                    <a:pt x="4036" y="27750"/>
                  </a:lnTo>
                  <a:lnTo>
                    <a:pt x="5091" y="28743"/>
                  </a:lnTo>
                  <a:lnTo>
                    <a:pt x="5650" y="29240"/>
                  </a:lnTo>
                  <a:lnTo>
                    <a:pt x="6209" y="29674"/>
                  </a:lnTo>
                  <a:lnTo>
                    <a:pt x="6830" y="30047"/>
                  </a:lnTo>
                  <a:lnTo>
                    <a:pt x="7513" y="30419"/>
                  </a:lnTo>
                  <a:lnTo>
                    <a:pt x="8195" y="30792"/>
                  </a:lnTo>
                  <a:lnTo>
                    <a:pt x="8878" y="31102"/>
                  </a:lnTo>
                  <a:lnTo>
                    <a:pt x="9623" y="31412"/>
                  </a:lnTo>
                  <a:lnTo>
                    <a:pt x="10368" y="31661"/>
                  </a:lnTo>
                  <a:lnTo>
                    <a:pt x="11175" y="31847"/>
                  </a:lnTo>
                  <a:lnTo>
                    <a:pt x="11982" y="32033"/>
                  </a:lnTo>
                  <a:lnTo>
                    <a:pt x="12851" y="32219"/>
                  </a:lnTo>
                  <a:lnTo>
                    <a:pt x="13720" y="32281"/>
                  </a:lnTo>
                  <a:lnTo>
                    <a:pt x="14590" y="32343"/>
                  </a:lnTo>
                  <a:lnTo>
                    <a:pt x="15521" y="32406"/>
                  </a:lnTo>
                  <a:lnTo>
                    <a:pt x="16949" y="32343"/>
                  </a:lnTo>
                  <a:lnTo>
                    <a:pt x="18501" y="32219"/>
                  </a:lnTo>
                  <a:lnTo>
                    <a:pt x="18128" y="33026"/>
                  </a:lnTo>
                  <a:lnTo>
                    <a:pt x="17880" y="33833"/>
                  </a:lnTo>
                  <a:lnTo>
                    <a:pt x="17631" y="34765"/>
                  </a:lnTo>
                  <a:lnTo>
                    <a:pt x="17569" y="35261"/>
                  </a:lnTo>
                  <a:lnTo>
                    <a:pt x="17569" y="35820"/>
                  </a:lnTo>
                  <a:lnTo>
                    <a:pt x="17631" y="36875"/>
                  </a:lnTo>
                  <a:lnTo>
                    <a:pt x="17818" y="37806"/>
                  </a:lnTo>
                  <a:lnTo>
                    <a:pt x="18128" y="38676"/>
                  </a:lnTo>
                  <a:lnTo>
                    <a:pt x="18501" y="39483"/>
                  </a:lnTo>
                  <a:lnTo>
                    <a:pt x="18935" y="40228"/>
                  </a:lnTo>
                  <a:lnTo>
                    <a:pt x="19370" y="40910"/>
                  </a:lnTo>
                  <a:lnTo>
                    <a:pt x="20363" y="42214"/>
                  </a:lnTo>
                  <a:lnTo>
                    <a:pt x="18625" y="42338"/>
                  </a:lnTo>
                  <a:lnTo>
                    <a:pt x="16638" y="42524"/>
                  </a:lnTo>
                  <a:lnTo>
                    <a:pt x="14403" y="42773"/>
                  </a:lnTo>
                  <a:lnTo>
                    <a:pt x="12044" y="43145"/>
                  </a:lnTo>
                  <a:lnTo>
                    <a:pt x="10803" y="43394"/>
                  </a:lnTo>
                  <a:lnTo>
                    <a:pt x="9623" y="43642"/>
                  </a:lnTo>
                  <a:lnTo>
                    <a:pt x="8382" y="44014"/>
                  </a:lnTo>
                  <a:lnTo>
                    <a:pt x="7140" y="44387"/>
                  </a:lnTo>
                  <a:lnTo>
                    <a:pt x="5961" y="44821"/>
                  </a:lnTo>
                  <a:lnTo>
                    <a:pt x="4781" y="45318"/>
                  </a:lnTo>
                  <a:lnTo>
                    <a:pt x="3602" y="45877"/>
                  </a:lnTo>
                  <a:lnTo>
                    <a:pt x="2484" y="46497"/>
                  </a:lnTo>
                  <a:lnTo>
                    <a:pt x="1491" y="47180"/>
                  </a:lnTo>
                  <a:lnTo>
                    <a:pt x="560" y="47863"/>
                  </a:lnTo>
                  <a:lnTo>
                    <a:pt x="8257" y="47863"/>
                  </a:lnTo>
                  <a:lnTo>
                    <a:pt x="9251" y="47305"/>
                  </a:lnTo>
                  <a:lnTo>
                    <a:pt x="10120" y="46870"/>
                  </a:lnTo>
                  <a:lnTo>
                    <a:pt x="11548" y="46311"/>
                  </a:lnTo>
                  <a:lnTo>
                    <a:pt x="13100" y="45877"/>
                  </a:lnTo>
                  <a:lnTo>
                    <a:pt x="14652" y="45566"/>
                  </a:lnTo>
                  <a:lnTo>
                    <a:pt x="16204" y="45256"/>
                  </a:lnTo>
                  <a:lnTo>
                    <a:pt x="17631" y="45070"/>
                  </a:lnTo>
                  <a:lnTo>
                    <a:pt x="18935" y="44946"/>
                  </a:lnTo>
                  <a:lnTo>
                    <a:pt x="20052" y="44883"/>
                  </a:lnTo>
                  <a:lnTo>
                    <a:pt x="21418" y="44821"/>
                  </a:lnTo>
                  <a:lnTo>
                    <a:pt x="22536" y="44821"/>
                  </a:lnTo>
                  <a:lnTo>
                    <a:pt x="23529" y="44946"/>
                  </a:lnTo>
                  <a:lnTo>
                    <a:pt x="25702" y="46435"/>
                  </a:lnTo>
                  <a:lnTo>
                    <a:pt x="27564" y="47863"/>
                  </a:lnTo>
                  <a:lnTo>
                    <a:pt x="38738" y="47863"/>
                  </a:lnTo>
                  <a:lnTo>
                    <a:pt x="38180" y="46808"/>
                  </a:lnTo>
                  <a:lnTo>
                    <a:pt x="37497" y="45753"/>
                  </a:lnTo>
                  <a:lnTo>
                    <a:pt x="36752" y="44821"/>
                  </a:lnTo>
                  <a:lnTo>
                    <a:pt x="35945" y="43890"/>
                  </a:lnTo>
                  <a:lnTo>
                    <a:pt x="35014" y="43021"/>
                  </a:lnTo>
                  <a:lnTo>
                    <a:pt x="34144" y="42214"/>
                  </a:lnTo>
                  <a:lnTo>
                    <a:pt x="32158" y="40538"/>
                  </a:lnTo>
                  <a:lnTo>
                    <a:pt x="28806" y="37931"/>
                  </a:lnTo>
                  <a:lnTo>
                    <a:pt x="27999" y="37186"/>
                  </a:lnTo>
                  <a:lnTo>
                    <a:pt x="27564" y="36813"/>
                  </a:lnTo>
                  <a:lnTo>
                    <a:pt x="27192" y="36379"/>
                  </a:lnTo>
                  <a:lnTo>
                    <a:pt x="26881" y="35820"/>
                  </a:lnTo>
                  <a:lnTo>
                    <a:pt x="26571" y="35261"/>
                  </a:lnTo>
                  <a:lnTo>
                    <a:pt x="26447" y="34640"/>
                  </a:lnTo>
                  <a:lnTo>
                    <a:pt x="26385" y="33895"/>
                  </a:lnTo>
                  <a:lnTo>
                    <a:pt x="26447" y="33151"/>
                  </a:lnTo>
                  <a:lnTo>
                    <a:pt x="26571" y="32468"/>
                  </a:lnTo>
                  <a:lnTo>
                    <a:pt x="26881" y="31847"/>
                  </a:lnTo>
                  <a:lnTo>
                    <a:pt x="27192" y="31288"/>
                  </a:lnTo>
                  <a:lnTo>
                    <a:pt x="27626" y="30729"/>
                  </a:lnTo>
                  <a:lnTo>
                    <a:pt x="28061" y="30233"/>
                  </a:lnTo>
                  <a:lnTo>
                    <a:pt x="28992" y="29302"/>
                  </a:lnTo>
                  <a:lnTo>
                    <a:pt x="30420" y="28122"/>
                  </a:lnTo>
                  <a:lnTo>
                    <a:pt x="31848" y="26881"/>
                  </a:lnTo>
                  <a:lnTo>
                    <a:pt x="32530" y="26260"/>
                  </a:lnTo>
                  <a:lnTo>
                    <a:pt x="33213" y="25577"/>
                  </a:lnTo>
                  <a:lnTo>
                    <a:pt x="33834" y="24832"/>
                  </a:lnTo>
                  <a:lnTo>
                    <a:pt x="34393" y="24087"/>
                  </a:lnTo>
                  <a:lnTo>
                    <a:pt x="34889" y="23280"/>
                  </a:lnTo>
                  <a:lnTo>
                    <a:pt x="35386" y="22473"/>
                  </a:lnTo>
                  <a:lnTo>
                    <a:pt x="35821" y="21542"/>
                  </a:lnTo>
                  <a:lnTo>
                    <a:pt x="36131" y="20548"/>
                  </a:lnTo>
                  <a:lnTo>
                    <a:pt x="36441" y="19555"/>
                  </a:lnTo>
                  <a:lnTo>
                    <a:pt x="36690" y="18438"/>
                  </a:lnTo>
                  <a:lnTo>
                    <a:pt x="36814" y="17258"/>
                  </a:lnTo>
                  <a:lnTo>
                    <a:pt x="36814" y="16017"/>
                  </a:lnTo>
                  <a:lnTo>
                    <a:pt x="36814" y="14713"/>
                  </a:lnTo>
                  <a:lnTo>
                    <a:pt x="36628" y="13471"/>
                  </a:lnTo>
                  <a:lnTo>
                    <a:pt x="36379" y="12354"/>
                  </a:lnTo>
                  <a:lnTo>
                    <a:pt x="36131" y="11299"/>
                  </a:lnTo>
                  <a:lnTo>
                    <a:pt x="35758" y="10305"/>
                  </a:lnTo>
                  <a:lnTo>
                    <a:pt x="35324" y="9374"/>
                  </a:lnTo>
                  <a:lnTo>
                    <a:pt x="34827" y="8505"/>
                  </a:lnTo>
                  <a:lnTo>
                    <a:pt x="34331" y="7698"/>
                  </a:lnTo>
                  <a:lnTo>
                    <a:pt x="33772" y="6953"/>
                  </a:lnTo>
                  <a:lnTo>
                    <a:pt x="33213" y="6270"/>
                  </a:lnTo>
                  <a:lnTo>
                    <a:pt x="32717" y="5650"/>
                  </a:lnTo>
                  <a:lnTo>
                    <a:pt x="32158" y="5091"/>
                  </a:lnTo>
                  <a:lnTo>
                    <a:pt x="31103" y="4160"/>
                  </a:lnTo>
                  <a:lnTo>
                    <a:pt x="30171" y="3353"/>
                  </a:lnTo>
                  <a:lnTo>
                    <a:pt x="36007" y="3353"/>
                  </a:lnTo>
                  <a:lnTo>
                    <a:pt x="41966" y="0"/>
                  </a:lnTo>
                  <a:close/>
                </a:path>
              </a:pathLst>
            </a:custGeom>
            <a:solidFill>
              <a:srgbClr val="FFFFFF">
                <a:alpha val="7690"/>
              </a:srgbClr>
            </a:solidFill>
            <a:ln>
              <a:noFill/>
            </a:ln>
          </p:spPr>
          <p:txBody>
            <a:bodyPr lIns="91425" tIns="91425" rIns="91425" bIns="91425" anchor="ctr" anchorCtr="0">
              <a:noAutofit/>
            </a:bodyPr>
            <a:lstStyle/>
            <a:p>
              <a:pPr lvl="0" rtl="0">
                <a:spcBef>
                  <a:spcPts val="0"/>
                </a:spcBef>
                <a:buNone/>
              </a:pPr>
              <a:endParaRPr b="1"/>
            </a:p>
          </p:txBody>
        </p:sp>
        <p:sp>
          <p:nvSpPr>
            <p:cNvPr id="377" name="Shape 377"/>
            <p:cNvSpPr/>
            <p:nvPr/>
          </p:nvSpPr>
          <p:spPr>
            <a:xfrm>
              <a:off x="4484510" y="5743946"/>
              <a:ext cx="1776613" cy="1707929"/>
            </a:xfrm>
            <a:custGeom>
              <a:avLst/>
              <a:gdLst/>
              <a:ahLst/>
              <a:cxnLst/>
              <a:rect l="0" t="0" r="0" b="0"/>
              <a:pathLst>
                <a:path w="46560" h="44760" extrusionOk="0">
                  <a:moveTo>
                    <a:pt x="21790" y="2856"/>
                  </a:moveTo>
                  <a:lnTo>
                    <a:pt x="22845" y="2918"/>
                  </a:lnTo>
                  <a:lnTo>
                    <a:pt x="23839" y="3043"/>
                  </a:lnTo>
                  <a:lnTo>
                    <a:pt x="24832" y="3291"/>
                  </a:lnTo>
                  <a:lnTo>
                    <a:pt x="25763" y="3539"/>
                  </a:lnTo>
                  <a:lnTo>
                    <a:pt x="26694" y="3912"/>
                  </a:lnTo>
                  <a:lnTo>
                    <a:pt x="27501" y="4408"/>
                  </a:lnTo>
                  <a:lnTo>
                    <a:pt x="28308" y="4905"/>
                  </a:lnTo>
                  <a:lnTo>
                    <a:pt x="29115" y="5464"/>
                  </a:lnTo>
                  <a:lnTo>
                    <a:pt x="29798" y="6084"/>
                  </a:lnTo>
                  <a:lnTo>
                    <a:pt x="30543" y="6767"/>
                  </a:lnTo>
                  <a:lnTo>
                    <a:pt x="31164" y="7512"/>
                  </a:lnTo>
                  <a:lnTo>
                    <a:pt x="31785" y="8257"/>
                  </a:lnTo>
                  <a:lnTo>
                    <a:pt x="32343" y="9126"/>
                  </a:lnTo>
                  <a:lnTo>
                    <a:pt x="32902" y="9933"/>
                  </a:lnTo>
                  <a:lnTo>
                    <a:pt x="33399" y="10865"/>
                  </a:lnTo>
                  <a:lnTo>
                    <a:pt x="33895" y="11734"/>
                  </a:lnTo>
                  <a:lnTo>
                    <a:pt x="34330" y="12665"/>
                  </a:lnTo>
                  <a:lnTo>
                    <a:pt x="34702" y="13658"/>
                  </a:lnTo>
                  <a:lnTo>
                    <a:pt x="35447" y="15583"/>
                  </a:lnTo>
                  <a:lnTo>
                    <a:pt x="36006" y="17631"/>
                  </a:lnTo>
                  <a:lnTo>
                    <a:pt x="36503" y="19618"/>
                  </a:lnTo>
                  <a:lnTo>
                    <a:pt x="36875" y="21542"/>
                  </a:lnTo>
                  <a:lnTo>
                    <a:pt x="37123" y="23404"/>
                  </a:lnTo>
                  <a:lnTo>
                    <a:pt x="37248" y="25143"/>
                  </a:lnTo>
                  <a:lnTo>
                    <a:pt x="37310" y="26819"/>
                  </a:lnTo>
                  <a:lnTo>
                    <a:pt x="37248" y="28185"/>
                  </a:lnTo>
                  <a:lnTo>
                    <a:pt x="37186" y="29550"/>
                  </a:lnTo>
                  <a:lnTo>
                    <a:pt x="36999" y="30916"/>
                  </a:lnTo>
                  <a:lnTo>
                    <a:pt x="36751" y="32220"/>
                  </a:lnTo>
                  <a:lnTo>
                    <a:pt x="36378" y="33523"/>
                  </a:lnTo>
                  <a:lnTo>
                    <a:pt x="35882" y="34765"/>
                  </a:lnTo>
                  <a:lnTo>
                    <a:pt x="35571" y="35386"/>
                  </a:lnTo>
                  <a:lnTo>
                    <a:pt x="35261" y="36006"/>
                  </a:lnTo>
                  <a:lnTo>
                    <a:pt x="34889" y="36565"/>
                  </a:lnTo>
                  <a:lnTo>
                    <a:pt x="34454" y="37186"/>
                  </a:lnTo>
                  <a:lnTo>
                    <a:pt x="34082" y="37683"/>
                  </a:lnTo>
                  <a:lnTo>
                    <a:pt x="33585" y="38241"/>
                  </a:lnTo>
                  <a:lnTo>
                    <a:pt x="33150" y="38738"/>
                  </a:lnTo>
                  <a:lnTo>
                    <a:pt x="32592" y="39173"/>
                  </a:lnTo>
                  <a:lnTo>
                    <a:pt x="32033" y="39607"/>
                  </a:lnTo>
                  <a:lnTo>
                    <a:pt x="31474" y="39980"/>
                  </a:lnTo>
                  <a:lnTo>
                    <a:pt x="30916" y="40352"/>
                  </a:lnTo>
                  <a:lnTo>
                    <a:pt x="30295" y="40662"/>
                  </a:lnTo>
                  <a:lnTo>
                    <a:pt x="29674" y="40973"/>
                  </a:lnTo>
                  <a:lnTo>
                    <a:pt x="28991" y="41221"/>
                  </a:lnTo>
                  <a:lnTo>
                    <a:pt x="28370" y="41407"/>
                  </a:lnTo>
                  <a:lnTo>
                    <a:pt x="27687" y="41594"/>
                  </a:lnTo>
                  <a:lnTo>
                    <a:pt x="27005" y="41718"/>
                  </a:lnTo>
                  <a:lnTo>
                    <a:pt x="26322" y="41842"/>
                  </a:lnTo>
                  <a:lnTo>
                    <a:pt x="25639" y="41904"/>
                  </a:lnTo>
                  <a:lnTo>
                    <a:pt x="23901" y="41904"/>
                  </a:lnTo>
                  <a:lnTo>
                    <a:pt x="22907" y="41780"/>
                  </a:lnTo>
                  <a:lnTo>
                    <a:pt x="21976" y="41532"/>
                  </a:lnTo>
                  <a:lnTo>
                    <a:pt x="21045" y="41283"/>
                  </a:lnTo>
                  <a:lnTo>
                    <a:pt x="20176" y="40911"/>
                  </a:lnTo>
                  <a:lnTo>
                    <a:pt x="19307" y="40476"/>
                  </a:lnTo>
                  <a:lnTo>
                    <a:pt x="18500" y="39980"/>
                  </a:lnTo>
                  <a:lnTo>
                    <a:pt x="17693" y="39421"/>
                  </a:lnTo>
                  <a:lnTo>
                    <a:pt x="16948" y="38800"/>
                  </a:lnTo>
                  <a:lnTo>
                    <a:pt x="16265" y="38117"/>
                  </a:lnTo>
                  <a:lnTo>
                    <a:pt x="15582" y="37372"/>
                  </a:lnTo>
                  <a:lnTo>
                    <a:pt x="14961" y="36627"/>
                  </a:lnTo>
                  <a:lnTo>
                    <a:pt x="14340" y="35820"/>
                  </a:lnTo>
                  <a:lnTo>
                    <a:pt x="13782" y="34951"/>
                  </a:lnTo>
                  <a:lnTo>
                    <a:pt x="13285" y="34082"/>
                  </a:lnTo>
                  <a:lnTo>
                    <a:pt x="12788" y="33151"/>
                  </a:lnTo>
                  <a:lnTo>
                    <a:pt x="12292" y="32220"/>
                  </a:lnTo>
                  <a:lnTo>
                    <a:pt x="11857" y="31226"/>
                  </a:lnTo>
                  <a:lnTo>
                    <a:pt x="11112" y="29240"/>
                  </a:lnTo>
                  <a:lnTo>
                    <a:pt x="10492" y="27253"/>
                  </a:lnTo>
                  <a:lnTo>
                    <a:pt x="9995" y="25205"/>
                  </a:lnTo>
                  <a:lnTo>
                    <a:pt x="9560" y="23156"/>
                  </a:lnTo>
                  <a:lnTo>
                    <a:pt x="9312" y="21170"/>
                  </a:lnTo>
                  <a:lnTo>
                    <a:pt x="9126" y="19245"/>
                  </a:lnTo>
                  <a:lnTo>
                    <a:pt x="9064" y="17445"/>
                  </a:lnTo>
                  <a:lnTo>
                    <a:pt x="9126" y="15955"/>
                  </a:lnTo>
                  <a:lnTo>
                    <a:pt x="9250" y="14465"/>
                  </a:lnTo>
                  <a:lnTo>
                    <a:pt x="9498" y="12975"/>
                  </a:lnTo>
                  <a:lnTo>
                    <a:pt x="9622" y="12230"/>
                  </a:lnTo>
                  <a:lnTo>
                    <a:pt x="9871" y="11485"/>
                  </a:lnTo>
                  <a:lnTo>
                    <a:pt x="10119" y="10740"/>
                  </a:lnTo>
                  <a:lnTo>
                    <a:pt x="10429" y="10057"/>
                  </a:lnTo>
                  <a:lnTo>
                    <a:pt x="10740" y="9313"/>
                  </a:lnTo>
                  <a:lnTo>
                    <a:pt x="11174" y="8630"/>
                  </a:lnTo>
                  <a:lnTo>
                    <a:pt x="11609" y="8009"/>
                  </a:lnTo>
                  <a:lnTo>
                    <a:pt x="12168" y="7326"/>
                  </a:lnTo>
                  <a:lnTo>
                    <a:pt x="12726" y="6705"/>
                  </a:lnTo>
                  <a:lnTo>
                    <a:pt x="13409" y="6084"/>
                  </a:lnTo>
                  <a:lnTo>
                    <a:pt x="14278" y="5339"/>
                  </a:lnTo>
                  <a:lnTo>
                    <a:pt x="15210" y="4719"/>
                  </a:lnTo>
                  <a:lnTo>
                    <a:pt x="16203" y="4160"/>
                  </a:lnTo>
                  <a:lnTo>
                    <a:pt x="17258" y="3725"/>
                  </a:lnTo>
                  <a:lnTo>
                    <a:pt x="18376" y="3353"/>
                  </a:lnTo>
                  <a:lnTo>
                    <a:pt x="19493" y="3105"/>
                  </a:lnTo>
                  <a:lnTo>
                    <a:pt x="20610" y="2918"/>
                  </a:lnTo>
                  <a:lnTo>
                    <a:pt x="21790" y="2856"/>
                  </a:lnTo>
                  <a:close/>
                  <a:moveTo>
                    <a:pt x="22907" y="1"/>
                  </a:moveTo>
                  <a:lnTo>
                    <a:pt x="21604" y="125"/>
                  </a:lnTo>
                  <a:lnTo>
                    <a:pt x="20362" y="249"/>
                  </a:lnTo>
                  <a:lnTo>
                    <a:pt x="19121" y="435"/>
                  </a:lnTo>
                  <a:lnTo>
                    <a:pt x="17879" y="746"/>
                  </a:lnTo>
                  <a:lnTo>
                    <a:pt x="16699" y="1056"/>
                  </a:lnTo>
                  <a:lnTo>
                    <a:pt x="15582" y="1366"/>
                  </a:lnTo>
                  <a:lnTo>
                    <a:pt x="14465" y="1801"/>
                  </a:lnTo>
                  <a:lnTo>
                    <a:pt x="13347" y="2298"/>
                  </a:lnTo>
                  <a:lnTo>
                    <a:pt x="12292" y="2794"/>
                  </a:lnTo>
                  <a:lnTo>
                    <a:pt x="11299" y="3353"/>
                  </a:lnTo>
                  <a:lnTo>
                    <a:pt x="10305" y="3912"/>
                  </a:lnTo>
                  <a:lnTo>
                    <a:pt x="9374" y="4595"/>
                  </a:lnTo>
                  <a:lnTo>
                    <a:pt x="8505" y="5277"/>
                  </a:lnTo>
                  <a:lnTo>
                    <a:pt x="7636" y="5960"/>
                  </a:lnTo>
                  <a:lnTo>
                    <a:pt x="6767" y="6767"/>
                  </a:lnTo>
                  <a:lnTo>
                    <a:pt x="6022" y="7512"/>
                  </a:lnTo>
                  <a:lnTo>
                    <a:pt x="5277" y="8381"/>
                  </a:lnTo>
                  <a:lnTo>
                    <a:pt x="4594" y="9250"/>
                  </a:lnTo>
                  <a:lnTo>
                    <a:pt x="3911" y="10120"/>
                  </a:lnTo>
                  <a:lnTo>
                    <a:pt x="3352" y="11051"/>
                  </a:lnTo>
                  <a:lnTo>
                    <a:pt x="2794" y="11982"/>
                  </a:lnTo>
                  <a:lnTo>
                    <a:pt x="2235" y="12975"/>
                  </a:lnTo>
                  <a:lnTo>
                    <a:pt x="1800" y="13968"/>
                  </a:lnTo>
                  <a:lnTo>
                    <a:pt x="1366" y="15024"/>
                  </a:lnTo>
                  <a:lnTo>
                    <a:pt x="1055" y="16017"/>
                  </a:lnTo>
                  <a:lnTo>
                    <a:pt x="745" y="17134"/>
                  </a:lnTo>
                  <a:lnTo>
                    <a:pt x="497" y="18190"/>
                  </a:lnTo>
                  <a:lnTo>
                    <a:pt x="248" y="19307"/>
                  </a:lnTo>
                  <a:lnTo>
                    <a:pt x="124" y="20425"/>
                  </a:lnTo>
                  <a:lnTo>
                    <a:pt x="62" y="21542"/>
                  </a:lnTo>
                  <a:lnTo>
                    <a:pt x="0" y="22660"/>
                  </a:lnTo>
                  <a:lnTo>
                    <a:pt x="62" y="23653"/>
                  </a:lnTo>
                  <a:lnTo>
                    <a:pt x="124" y="24646"/>
                  </a:lnTo>
                  <a:lnTo>
                    <a:pt x="248" y="25639"/>
                  </a:lnTo>
                  <a:lnTo>
                    <a:pt x="373" y="26633"/>
                  </a:lnTo>
                  <a:lnTo>
                    <a:pt x="621" y="27626"/>
                  </a:lnTo>
                  <a:lnTo>
                    <a:pt x="869" y="28619"/>
                  </a:lnTo>
                  <a:lnTo>
                    <a:pt x="1118" y="29550"/>
                  </a:lnTo>
                  <a:lnTo>
                    <a:pt x="1490" y="30544"/>
                  </a:lnTo>
                  <a:lnTo>
                    <a:pt x="1863" y="31475"/>
                  </a:lnTo>
                  <a:lnTo>
                    <a:pt x="2297" y="32406"/>
                  </a:lnTo>
                  <a:lnTo>
                    <a:pt x="2794" y="33337"/>
                  </a:lnTo>
                  <a:lnTo>
                    <a:pt x="3290" y="34268"/>
                  </a:lnTo>
                  <a:lnTo>
                    <a:pt x="3849" y="35137"/>
                  </a:lnTo>
                  <a:lnTo>
                    <a:pt x="4470" y="36006"/>
                  </a:lnTo>
                  <a:lnTo>
                    <a:pt x="5153" y="36814"/>
                  </a:lnTo>
                  <a:lnTo>
                    <a:pt x="5836" y="37621"/>
                  </a:lnTo>
                  <a:lnTo>
                    <a:pt x="6581" y="38428"/>
                  </a:lnTo>
                  <a:lnTo>
                    <a:pt x="7388" y="39173"/>
                  </a:lnTo>
                  <a:lnTo>
                    <a:pt x="8195" y="39855"/>
                  </a:lnTo>
                  <a:lnTo>
                    <a:pt x="9064" y="40538"/>
                  </a:lnTo>
                  <a:lnTo>
                    <a:pt x="9995" y="41159"/>
                  </a:lnTo>
                  <a:lnTo>
                    <a:pt x="10926" y="41718"/>
                  </a:lnTo>
                  <a:lnTo>
                    <a:pt x="11919" y="42276"/>
                  </a:lnTo>
                  <a:lnTo>
                    <a:pt x="12975" y="42773"/>
                  </a:lnTo>
                  <a:lnTo>
                    <a:pt x="14092" y="43208"/>
                  </a:lnTo>
                  <a:lnTo>
                    <a:pt x="15210" y="43580"/>
                  </a:lnTo>
                  <a:lnTo>
                    <a:pt x="16389" y="43953"/>
                  </a:lnTo>
                  <a:lnTo>
                    <a:pt x="17569" y="44201"/>
                  </a:lnTo>
                  <a:lnTo>
                    <a:pt x="18810" y="44449"/>
                  </a:lnTo>
                  <a:lnTo>
                    <a:pt x="20114" y="44573"/>
                  </a:lnTo>
                  <a:lnTo>
                    <a:pt x="21417" y="44698"/>
                  </a:lnTo>
                  <a:lnTo>
                    <a:pt x="22783" y="44760"/>
                  </a:lnTo>
                  <a:lnTo>
                    <a:pt x="24211" y="44698"/>
                  </a:lnTo>
                  <a:lnTo>
                    <a:pt x="25577" y="44573"/>
                  </a:lnTo>
                  <a:lnTo>
                    <a:pt x="26942" y="44449"/>
                  </a:lnTo>
                  <a:lnTo>
                    <a:pt x="28184" y="44201"/>
                  </a:lnTo>
                  <a:lnTo>
                    <a:pt x="29426" y="43891"/>
                  </a:lnTo>
                  <a:lnTo>
                    <a:pt x="30667" y="43580"/>
                  </a:lnTo>
                  <a:lnTo>
                    <a:pt x="31847" y="43208"/>
                  </a:lnTo>
                  <a:lnTo>
                    <a:pt x="32964" y="42711"/>
                  </a:lnTo>
                  <a:lnTo>
                    <a:pt x="34019" y="42214"/>
                  </a:lnTo>
                  <a:lnTo>
                    <a:pt x="35075" y="41656"/>
                  </a:lnTo>
                  <a:lnTo>
                    <a:pt x="36068" y="41097"/>
                  </a:lnTo>
                  <a:lnTo>
                    <a:pt x="36999" y="40476"/>
                  </a:lnTo>
                  <a:lnTo>
                    <a:pt x="37930" y="39793"/>
                  </a:lnTo>
                  <a:lnTo>
                    <a:pt x="38800" y="39048"/>
                  </a:lnTo>
                  <a:lnTo>
                    <a:pt x="39607" y="38303"/>
                  </a:lnTo>
                  <a:lnTo>
                    <a:pt x="40414" y="37496"/>
                  </a:lnTo>
                  <a:lnTo>
                    <a:pt x="41097" y="36689"/>
                  </a:lnTo>
                  <a:lnTo>
                    <a:pt x="41779" y="35820"/>
                  </a:lnTo>
                  <a:lnTo>
                    <a:pt x="42462" y="34951"/>
                  </a:lnTo>
                  <a:lnTo>
                    <a:pt x="43021" y="34082"/>
                  </a:lnTo>
                  <a:lnTo>
                    <a:pt x="43580" y="33151"/>
                  </a:lnTo>
                  <a:lnTo>
                    <a:pt x="44076" y="32158"/>
                  </a:lnTo>
                  <a:lnTo>
                    <a:pt x="44573" y="31226"/>
                  </a:lnTo>
                  <a:lnTo>
                    <a:pt x="44945" y="30233"/>
                  </a:lnTo>
                  <a:lnTo>
                    <a:pt x="45318" y="29240"/>
                  </a:lnTo>
                  <a:lnTo>
                    <a:pt x="45628" y="28247"/>
                  </a:lnTo>
                  <a:lnTo>
                    <a:pt x="45939" y="27191"/>
                  </a:lnTo>
                  <a:lnTo>
                    <a:pt x="46125" y="26198"/>
                  </a:lnTo>
                  <a:lnTo>
                    <a:pt x="46311" y="25143"/>
                  </a:lnTo>
                  <a:lnTo>
                    <a:pt x="46435" y="24087"/>
                  </a:lnTo>
                  <a:lnTo>
                    <a:pt x="46497" y="23094"/>
                  </a:lnTo>
                  <a:lnTo>
                    <a:pt x="46559" y="22039"/>
                  </a:lnTo>
                  <a:lnTo>
                    <a:pt x="46497" y="20983"/>
                  </a:lnTo>
                  <a:lnTo>
                    <a:pt x="46435" y="19928"/>
                  </a:lnTo>
                  <a:lnTo>
                    <a:pt x="46311" y="18873"/>
                  </a:lnTo>
                  <a:lnTo>
                    <a:pt x="46125" y="17817"/>
                  </a:lnTo>
                  <a:lnTo>
                    <a:pt x="45939" y="16824"/>
                  </a:lnTo>
                  <a:lnTo>
                    <a:pt x="45628" y="15769"/>
                  </a:lnTo>
                  <a:lnTo>
                    <a:pt x="45318" y="14775"/>
                  </a:lnTo>
                  <a:lnTo>
                    <a:pt x="45007" y="13844"/>
                  </a:lnTo>
                  <a:lnTo>
                    <a:pt x="44573" y="12851"/>
                  </a:lnTo>
                  <a:lnTo>
                    <a:pt x="44138" y="11920"/>
                  </a:lnTo>
                  <a:lnTo>
                    <a:pt x="43642" y="10989"/>
                  </a:lnTo>
                  <a:lnTo>
                    <a:pt x="43083" y="10057"/>
                  </a:lnTo>
                  <a:lnTo>
                    <a:pt x="42524" y="9188"/>
                  </a:lnTo>
                  <a:lnTo>
                    <a:pt x="41904" y="8381"/>
                  </a:lnTo>
                  <a:lnTo>
                    <a:pt x="41221" y="7574"/>
                  </a:lnTo>
                  <a:lnTo>
                    <a:pt x="40538" y="6767"/>
                  </a:lnTo>
                  <a:lnTo>
                    <a:pt x="39793" y="6022"/>
                  </a:lnTo>
                  <a:lnTo>
                    <a:pt x="38986" y="5277"/>
                  </a:lnTo>
                  <a:lnTo>
                    <a:pt x="38179" y="4595"/>
                  </a:lnTo>
                  <a:lnTo>
                    <a:pt x="37310" y="3974"/>
                  </a:lnTo>
                  <a:lnTo>
                    <a:pt x="36441" y="3353"/>
                  </a:lnTo>
                  <a:lnTo>
                    <a:pt x="35447" y="2794"/>
                  </a:lnTo>
                  <a:lnTo>
                    <a:pt x="34516" y="2298"/>
                  </a:lnTo>
                  <a:lnTo>
                    <a:pt x="33523" y="1863"/>
                  </a:lnTo>
                  <a:lnTo>
                    <a:pt x="32468" y="1429"/>
                  </a:lnTo>
                  <a:lnTo>
                    <a:pt x="31350" y="1056"/>
                  </a:lnTo>
                  <a:lnTo>
                    <a:pt x="30233" y="746"/>
                  </a:lnTo>
                  <a:lnTo>
                    <a:pt x="29115" y="497"/>
                  </a:lnTo>
                  <a:lnTo>
                    <a:pt x="27936" y="249"/>
                  </a:lnTo>
                  <a:lnTo>
                    <a:pt x="26756" y="125"/>
                  </a:lnTo>
                  <a:lnTo>
                    <a:pt x="25515" y="1"/>
                  </a:lnTo>
                  <a:close/>
                </a:path>
              </a:pathLst>
            </a:custGeom>
            <a:solidFill>
              <a:srgbClr val="FFFFFF">
                <a:alpha val="7690"/>
              </a:srgbClr>
            </a:solidFill>
            <a:ln>
              <a:noFill/>
            </a:ln>
          </p:spPr>
          <p:txBody>
            <a:bodyPr lIns="91425" tIns="91425" rIns="91425" bIns="91425" anchor="ctr" anchorCtr="0">
              <a:noAutofit/>
            </a:bodyPr>
            <a:lstStyle/>
            <a:p>
              <a:pPr lvl="0" rtl="0">
                <a:spcBef>
                  <a:spcPts val="0"/>
                </a:spcBef>
                <a:buNone/>
              </a:pPr>
              <a:endParaRPr b="1"/>
            </a:p>
          </p:txBody>
        </p:sp>
        <p:sp>
          <p:nvSpPr>
            <p:cNvPr id="378" name="Shape 378"/>
            <p:cNvSpPr/>
            <p:nvPr/>
          </p:nvSpPr>
          <p:spPr>
            <a:xfrm>
              <a:off x="2482962" y="5743946"/>
              <a:ext cx="1776613" cy="1707929"/>
            </a:xfrm>
            <a:custGeom>
              <a:avLst/>
              <a:gdLst/>
              <a:ahLst/>
              <a:cxnLst/>
              <a:rect l="0" t="0" r="0" b="0"/>
              <a:pathLst>
                <a:path w="46560" h="44760" extrusionOk="0">
                  <a:moveTo>
                    <a:pt x="21790" y="2856"/>
                  </a:moveTo>
                  <a:lnTo>
                    <a:pt x="22845" y="2918"/>
                  </a:lnTo>
                  <a:lnTo>
                    <a:pt x="23901" y="3043"/>
                  </a:lnTo>
                  <a:lnTo>
                    <a:pt x="24832" y="3291"/>
                  </a:lnTo>
                  <a:lnTo>
                    <a:pt x="25763" y="3539"/>
                  </a:lnTo>
                  <a:lnTo>
                    <a:pt x="26694" y="3912"/>
                  </a:lnTo>
                  <a:lnTo>
                    <a:pt x="27501" y="4408"/>
                  </a:lnTo>
                  <a:lnTo>
                    <a:pt x="28308" y="4905"/>
                  </a:lnTo>
                  <a:lnTo>
                    <a:pt x="29115" y="5464"/>
                  </a:lnTo>
                  <a:lnTo>
                    <a:pt x="29798" y="6084"/>
                  </a:lnTo>
                  <a:lnTo>
                    <a:pt x="30543" y="6767"/>
                  </a:lnTo>
                  <a:lnTo>
                    <a:pt x="31164" y="7512"/>
                  </a:lnTo>
                  <a:lnTo>
                    <a:pt x="31785" y="8257"/>
                  </a:lnTo>
                  <a:lnTo>
                    <a:pt x="32344" y="9126"/>
                  </a:lnTo>
                  <a:lnTo>
                    <a:pt x="32902" y="9933"/>
                  </a:lnTo>
                  <a:lnTo>
                    <a:pt x="33399" y="10865"/>
                  </a:lnTo>
                  <a:lnTo>
                    <a:pt x="33896" y="11734"/>
                  </a:lnTo>
                  <a:lnTo>
                    <a:pt x="34330" y="12665"/>
                  </a:lnTo>
                  <a:lnTo>
                    <a:pt x="34703" y="13658"/>
                  </a:lnTo>
                  <a:lnTo>
                    <a:pt x="35447" y="15583"/>
                  </a:lnTo>
                  <a:lnTo>
                    <a:pt x="36006" y="17631"/>
                  </a:lnTo>
                  <a:lnTo>
                    <a:pt x="36503" y="19618"/>
                  </a:lnTo>
                  <a:lnTo>
                    <a:pt x="36875" y="21542"/>
                  </a:lnTo>
                  <a:lnTo>
                    <a:pt x="37124" y="23404"/>
                  </a:lnTo>
                  <a:lnTo>
                    <a:pt x="37248" y="25143"/>
                  </a:lnTo>
                  <a:lnTo>
                    <a:pt x="37310" y="26819"/>
                  </a:lnTo>
                  <a:lnTo>
                    <a:pt x="37248" y="28185"/>
                  </a:lnTo>
                  <a:lnTo>
                    <a:pt x="37186" y="29550"/>
                  </a:lnTo>
                  <a:lnTo>
                    <a:pt x="36999" y="30916"/>
                  </a:lnTo>
                  <a:lnTo>
                    <a:pt x="36751" y="32220"/>
                  </a:lnTo>
                  <a:lnTo>
                    <a:pt x="36379" y="33523"/>
                  </a:lnTo>
                  <a:lnTo>
                    <a:pt x="35882" y="34765"/>
                  </a:lnTo>
                  <a:lnTo>
                    <a:pt x="35572" y="35386"/>
                  </a:lnTo>
                  <a:lnTo>
                    <a:pt x="35261" y="36006"/>
                  </a:lnTo>
                  <a:lnTo>
                    <a:pt x="34889" y="36565"/>
                  </a:lnTo>
                  <a:lnTo>
                    <a:pt x="34516" y="37186"/>
                  </a:lnTo>
                  <a:lnTo>
                    <a:pt x="34082" y="37683"/>
                  </a:lnTo>
                  <a:lnTo>
                    <a:pt x="33647" y="38241"/>
                  </a:lnTo>
                  <a:lnTo>
                    <a:pt x="33151" y="38738"/>
                  </a:lnTo>
                  <a:lnTo>
                    <a:pt x="32592" y="39173"/>
                  </a:lnTo>
                  <a:lnTo>
                    <a:pt x="32095" y="39607"/>
                  </a:lnTo>
                  <a:lnTo>
                    <a:pt x="31474" y="39980"/>
                  </a:lnTo>
                  <a:lnTo>
                    <a:pt x="30916" y="40352"/>
                  </a:lnTo>
                  <a:lnTo>
                    <a:pt x="30295" y="40662"/>
                  </a:lnTo>
                  <a:lnTo>
                    <a:pt x="29674" y="40973"/>
                  </a:lnTo>
                  <a:lnTo>
                    <a:pt x="28991" y="41221"/>
                  </a:lnTo>
                  <a:lnTo>
                    <a:pt x="28370" y="41407"/>
                  </a:lnTo>
                  <a:lnTo>
                    <a:pt x="27688" y="41594"/>
                  </a:lnTo>
                  <a:lnTo>
                    <a:pt x="27005" y="41718"/>
                  </a:lnTo>
                  <a:lnTo>
                    <a:pt x="26322" y="41842"/>
                  </a:lnTo>
                  <a:lnTo>
                    <a:pt x="25639" y="41904"/>
                  </a:lnTo>
                  <a:lnTo>
                    <a:pt x="23901" y="41904"/>
                  </a:lnTo>
                  <a:lnTo>
                    <a:pt x="22908" y="41780"/>
                  </a:lnTo>
                  <a:lnTo>
                    <a:pt x="21976" y="41532"/>
                  </a:lnTo>
                  <a:lnTo>
                    <a:pt x="21045" y="41283"/>
                  </a:lnTo>
                  <a:lnTo>
                    <a:pt x="20176" y="40911"/>
                  </a:lnTo>
                  <a:lnTo>
                    <a:pt x="19307" y="40476"/>
                  </a:lnTo>
                  <a:lnTo>
                    <a:pt x="18500" y="39980"/>
                  </a:lnTo>
                  <a:lnTo>
                    <a:pt x="17693" y="39421"/>
                  </a:lnTo>
                  <a:lnTo>
                    <a:pt x="16948" y="38800"/>
                  </a:lnTo>
                  <a:lnTo>
                    <a:pt x="16265" y="38117"/>
                  </a:lnTo>
                  <a:lnTo>
                    <a:pt x="15582" y="37372"/>
                  </a:lnTo>
                  <a:lnTo>
                    <a:pt x="14961" y="36627"/>
                  </a:lnTo>
                  <a:lnTo>
                    <a:pt x="14403" y="35820"/>
                  </a:lnTo>
                  <a:lnTo>
                    <a:pt x="13782" y="34951"/>
                  </a:lnTo>
                  <a:lnTo>
                    <a:pt x="13285" y="34082"/>
                  </a:lnTo>
                  <a:lnTo>
                    <a:pt x="12789" y="33151"/>
                  </a:lnTo>
                  <a:lnTo>
                    <a:pt x="12354" y="32220"/>
                  </a:lnTo>
                  <a:lnTo>
                    <a:pt x="11920" y="31226"/>
                  </a:lnTo>
                  <a:lnTo>
                    <a:pt x="11112" y="29240"/>
                  </a:lnTo>
                  <a:lnTo>
                    <a:pt x="10492" y="27253"/>
                  </a:lnTo>
                  <a:lnTo>
                    <a:pt x="9995" y="25205"/>
                  </a:lnTo>
                  <a:lnTo>
                    <a:pt x="9561" y="23156"/>
                  </a:lnTo>
                  <a:lnTo>
                    <a:pt x="9312" y="21170"/>
                  </a:lnTo>
                  <a:lnTo>
                    <a:pt x="9126" y="19245"/>
                  </a:lnTo>
                  <a:lnTo>
                    <a:pt x="9064" y="17445"/>
                  </a:lnTo>
                  <a:lnTo>
                    <a:pt x="9126" y="15955"/>
                  </a:lnTo>
                  <a:lnTo>
                    <a:pt x="9250" y="14465"/>
                  </a:lnTo>
                  <a:lnTo>
                    <a:pt x="9498" y="12975"/>
                  </a:lnTo>
                  <a:lnTo>
                    <a:pt x="9685" y="12230"/>
                  </a:lnTo>
                  <a:lnTo>
                    <a:pt x="9871" y="11485"/>
                  </a:lnTo>
                  <a:lnTo>
                    <a:pt x="10119" y="10740"/>
                  </a:lnTo>
                  <a:lnTo>
                    <a:pt x="10430" y="10057"/>
                  </a:lnTo>
                  <a:lnTo>
                    <a:pt x="10740" y="9313"/>
                  </a:lnTo>
                  <a:lnTo>
                    <a:pt x="11175" y="8630"/>
                  </a:lnTo>
                  <a:lnTo>
                    <a:pt x="11609" y="8009"/>
                  </a:lnTo>
                  <a:lnTo>
                    <a:pt x="12168" y="7326"/>
                  </a:lnTo>
                  <a:lnTo>
                    <a:pt x="12727" y="6705"/>
                  </a:lnTo>
                  <a:lnTo>
                    <a:pt x="13409" y="6084"/>
                  </a:lnTo>
                  <a:lnTo>
                    <a:pt x="14279" y="5339"/>
                  </a:lnTo>
                  <a:lnTo>
                    <a:pt x="15210" y="4719"/>
                  </a:lnTo>
                  <a:lnTo>
                    <a:pt x="16203" y="4160"/>
                  </a:lnTo>
                  <a:lnTo>
                    <a:pt x="17258" y="3725"/>
                  </a:lnTo>
                  <a:lnTo>
                    <a:pt x="18376" y="3353"/>
                  </a:lnTo>
                  <a:lnTo>
                    <a:pt x="19493" y="3105"/>
                  </a:lnTo>
                  <a:lnTo>
                    <a:pt x="20611" y="2918"/>
                  </a:lnTo>
                  <a:lnTo>
                    <a:pt x="21790" y="2856"/>
                  </a:lnTo>
                  <a:close/>
                  <a:moveTo>
                    <a:pt x="22908" y="1"/>
                  </a:moveTo>
                  <a:lnTo>
                    <a:pt x="21604" y="125"/>
                  </a:lnTo>
                  <a:lnTo>
                    <a:pt x="20362" y="249"/>
                  </a:lnTo>
                  <a:lnTo>
                    <a:pt x="19121" y="435"/>
                  </a:lnTo>
                  <a:lnTo>
                    <a:pt x="17879" y="746"/>
                  </a:lnTo>
                  <a:lnTo>
                    <a:pt x="16700" y="1056"/>
                  </a:lnTo>
                  <a:lnTo>
                    <a:pt x="15582" y="1366"/>
                  </a:lnTo>
                  <a:lnTo>
                    <a:pt x="14465" y="1801"/>
                  </a:lnTo>
                  <a:lnTo>
                    <a:pt x="13347" y="2298"/>
                  </a:lnTo>
                  <a:lnTo>
                    <a:pt x="12292" y="2794"/>
                  </a:lnTo>
                  <a:lnTo>
                    <a:pt x="11299" y="3353"/>
                  </a:lnTo>
                  <a:lnTo>
                    <a:pt x="10305" y="3912"/>
                  </a:lnTo>
                  <a:lnTo>
                    <a:pt x="9374" y="4595"/>
                  </a:lnTo>
                  <a:lnTo>
                    <a:pt x="8505" y="5277"/>
                  </a:lnTo>
                  <a:lnTo>
                    <a:pt x="7636" y="5960"/>
                  </a:lnTo>
                  <a:lnTo>
                    <a:pt x="6767" y="6767"/>
                  </a:lnTo>
                  <a:lnTo>
                    <a:pt x="6022" y="7512"/>
                  </a:lnTo>
                  <a:lnTo>
                    <a:pt x="5277" y="8381"/>
                  </a:lnTo>
                  <a:lnTo>
                    <a:pt x="4594" y="9250"/>
                  </a:lnTo>
                  <a:lnTo>
                    <a:pt x="3911" y="10120"/>
                  </a:lnTo>
                  <a:lnTo>
                    <a:pt x="3353" y="11051"/>
                  </a:lnTo>
                  <a:lnTo>
                    <a:pt x="2794" y="11982"/>
                  </a:lnTo>
                  <a:lnTo>
                    <a:pt x="2235" y="12975"/>
                  </a:lnTo>
                  <a:lnTo>
                    <a:pt x="1801" y="13968"/>
                  </a:lnTo>
                  <a:lnTo>
                    <a:pt x="1366" y="15024"/>
                  </a:lnTo>
                  <a:lnTo>
                    <a:pt x="1056" y="16017"/>
                  </a:lnTo>
                  <a:lnTo>
                    <a:pt x="745" y="17134"/>
                  </a:lnTo>
                  <a:lnTo>
                    <a:pt x="497" y="18190"/>
                  </a:lnTo>
                  <a:lnTo>
                    <a:pt x="311" y="19307"/>
                  </a:lnTo>
                  <a:lnTo>
                    <a:pt x="124" y="20425"/>
                  </a:lnTo>
                  <a:lnTo>
                    <a:pt x="62" y="21542"/>
                  </a:lnTo>
                  <a:lnTo>
                    <a:pt x="0" y="22660"/>
                  </a:lnTo>
                  <a:lnTo>
                    <a:pt x="62" y="23653"/>
                  </a:lnTo>
                  <a:lnTo>
                    <a:pt x="124" y="24646"/>
                  </a:lnTo>
                  <a:lnTo>
                    <a:pt x="249" y="25639"/>
                  </a:lnTo>
                  <a:lnTo>
                    <a:pt x="373" y="26633"/>
                  </a:lnTo>
                  <a:lnTo>
                    <a:pt x="621" y="27626"/>
                  </a:lnTo>
                  <a:lnTo>
                    <a:pt x="869" y="28619"/>
                  </a:lnTo>
                  <a:lnTo>
                    <a:pt x="1180" y="29550"/>
                  </a:lnTo>
                  <a:lnTo>
                    <a:pt x="1490" y="30544"/>
                  </a:lnTo>
                  <a:lnTo>
                    <a:pt x="1863" y="31475"/>
                  </a:lnTo>
                  <a:lnTo>
                    <a:pt x="2297" y="32406"/>
                  </a:lnTo>
                  <a:lnTo>
                    <a:pt x="2794" y="33337"/>
                  </a:lnTo>
                  <a:lnTo>
                    <a:pt x="3291" y="34268"/>
                  </a:lnTo>
                  <a:lnTo>
                    <a:pt x="3911" y="35137"/>
                  </a:lnTo>
                  <a:lnTo>
                    <a:pt x="4470" y="36006"/>
                  </a:lnTo>
                  <a:lnTo>
                    <a:pt x="5153" y="36814"/>
                  </a:lnTo>
                  <a:lnTo>
                    <a:pt x="5836" y="37621"/>
                  </a:lnTo>
                  <a:lnTo>
                    <a:pt x="6581" y="38428"/>
                  </a:lnTo>
                  <a:lnTo>
                    <a:pt x="7388" y="39173"/>
                  </a:lnTo>
                  <a:lnTo>
                    <a:pt x="8195" y="39855"/>
                  </a:lnTo>
                  <a:lnTo>
                    <a:pt x="9064" y="40538"/>
                  </a:lnTo>
                  <a:lnTo>
                    <a:pt x="9995" y="41159"/>
                  </a:lnTo>
                  <a:lnTo>
                    <a:pt x="10926" y="41718"/>
                  </a:lnTo>
                  <a:lnTo>
                    <a:pt x="11920" y="42276"/>
                  </a:lnTo>
                  <a:lnTo>
                    <a:pt x="12975" y="42773"/>
                  </a:lnTo>
                  <a:lnTo>
                    <a:pt x="14092" y="43208"/>
                  </a:lnTo>
                  <a:lnTo>
                    <a:pt x="15210" y="43580"/>
                  </a:lnTo>
                  <a:lnTo>
                    <a:pt x="16389" y="43953"/>
                  </a:lnTo>
                  <a:lnTo>
                    <a:pt x="17569" y="44201"/>
                  </a:lnTo>
                  <a:lnTo>
                    <a:pt x="18810" y="44449"/>
                  </a:lnTo>
                  <a:lnTo>
                    <a:pt x="20114" y="44573"/>
                  </a:lnTo>
                  <a:lnTo>
                    <a:pt x="21418" y="44698"/>
                  </a:lnTo>
                  <a:lnTo>
                    <a:pt x="22845" y="44760"/>
                  </a:lnTo>
                  <a:lnTo>
                    <a:pt x="24211" y="44698"/>
                  </a:lnTo>
                  <a:lnTo>
                    <a:pt x="25577" y="44573"/>
                  </a:lnTo>
                  <a:lnTo>
                    <a:pt x="26943" y="44449"/>
                  </a:lnTo>
                  <a:lnTo>
                    <a:pt x="28184" y="44201"/>
                  </a:lnTo>
                  <a:lnTo>
                    <a:pt x="29426" y="43891"/>
                  </a:lnTo>
                  <a:lnTo>
                    <a:pt x="30667" y="43580"/>
                  </a:lnTo>
                  <a:lnTo>
                    <a:pt x="31847" y="43208"/>
                  </a:lnTo>
                  <a:lnTo>
                    <a:pt x="32964" y="42711"/>
                  </a:lnTo>
                  <a:lnTo>
                    <a:pt x="34020" y="42214"/>
                  </a:lnTo>
                  <a:lnTo>
                    <a:pt x="35075" y="41656"/>
                  </a:lnTo>
                  <a:lnTo>
                    <a:pt x="36068" y="41097"/>
                  </a:lnTo>
                  <a:lnTo>
                    <a:pt x="36999" y="40476"/>
                  </a:lnTo>
                  <a:lnTo>
                    <a:pt x="37931" y="39793"/>
                  </a:lnTo>
                  <a:lnTo>
                    <a:pt x="38800" y="39048"/>
                  </a:lnTo>
                  <a:lnTo>
                    <a:pt x="39607" y="38303"/>
                  </a:lnTo>
                  <a:lnTo>
                    <a:pt x="40414" y="37496"/>
                  </a:lnTo>
                  <a:lnTo>
                    <a:pt x="41097" y="36689"/>
                  </a:lnTo>
                  <a:lnTo>
                    <a:pt x="41780" y="35820"/>
                  </a:lnTo>
                  <a:lnTo>
                    <a:pt x="42462" y="34951"/>
                  </a:lnTo>
                  <a:lnTo>
                    <a:pt x="43021" y="34082"/>
                  </a:lnTo>
                  <a:lnTo>
                    <a:pt x="43580" y="33151"/>
                  </a:lnTo>
                  <a:lnTo>
                    <a:pt x="44076" y="32158"/>
                  </a:lnTo>
                  <a:lnTo>
                    <a:pt x="44573" y="31226"/>
                  </a:lnTo>
                  <a:lnTo>
                    <a:pt x="45008" y="30233"/>
                  </a:lnTo>
                  <a:lnTo>
                    <a:pt x="45318" y="29240"/>
                  </a:lnTo>
                  <a:lnTo>
                    <a:pt x="45628" y="28247"/>
                  </a:lnTo>
                  <a:lnTo>
                    <a:pt x="45939" y="27191"/>
                  </a:lnTo>
                  <a:lnTo>
                    <a:pt x="46125" y="26198"/>
                  </a:lnTo>
                  <a:lnTo>
                    <a:pt x="46311" y="25143"/>
                  </a:lnTo>
                  <a:lnTo>
                    <a:pt x="46435" y="24087"/>
                  </a:lnTo>
                  <a:lnTo>
                    <a:pt x="46498" y="23094"/>
                  </a:lnTo>
                  <a:lnTo>
                    <a:pt x="46560" y="22039"/>
                  </a:lnTo>
                  <a:lnTo>
                    <a:pt x="46498" y="20983"/>
                  </a:lnTo>
                  <a:lnTo>
                    <a:pt x="46435" y="19928"/>
                  </a:lnTo>
                  <a:lnTo>
                    <a:pt x="46311" y="18873"/>
                  </a:lnTo>
                  <a:lnTo>
                    <a:pt x="46125" y="17817"/>
                  </a:lnTo>
                  <a:lnTo>
                    <a:pt x="45939" y="16824"/>
                  </a:lnTo>
                  <a:lnTo>
                    <a:pt x="45628" y="15769"/>
                  </a:lnTo>
                  <a:lnTo>
                    <a:pt x="45318" y="14775"/>
                  </a:lnTo>
                  <a:lnTo>
                    <a:pt x="45008" y="13844"/>
                  </a:lnTo>
                  <a:lnTo>
                    <a:pt x="44573" y="12851"/>
                  </a:lnTo>
                  <a:lnTo>
                    <a:pt x="44139" y="11920"/>
                  </a:lnTo>
                  <a:lnTo>
                    <a:pt x="43642" y="10989"/>
                  </a:lnTo>
                  <a:lnTo>
                    <a:pt x="43083" y="10057"/>
                  </a:lnTo>
                  <a:lnTo>
                    <a:pt x="42524" y="9188"/>
                  </a:lnTo>
                  <a:lnTo>
                    <a:pt x="41904" y="8381"/>
                  </a:lnTo>
                  <a:lnTo>
                    <a:pt x="41221" y="7574"/>
                  </a:lnTo>
                  <a:lnTo>
                    <a:pt x="40538" y="6767"/>
                  </a:lnTo>
                  <a:lnTo>
                    <a:pt x="39793" y="6022"/>
                  </a:lnTo>
                  <a:lnTo>
                    <a:pt x="38986" y="5277"/>
                  </a:lnTo>
                  <a:lnTo>
                    <a:pt x="38179" y="4595"/>
                  </a:lnTo>
                  <a:lnTo>
                    <a:pt x="37310" y="3974"/>
                  </a:lnTo>
                  <a:lnTo>
                    <a:pt x="36441" y="3353"/>
                  </a:lnTo>
                  <a:lnTo>
                    <a:pt x="35510" y="2794"/>
                  </a:lnTo>
                  <a:lnTo>
                    <a:pt x="34516" y="2298"/>
                  </a:lnTo>
                  <a:lnTo>
                    <a:pt x="33523" y="1863"/>
                  </a:lnTo>
                  <a:lnTo>
                    <a:pt x="32468" y="1429"/>
                  </a:lnTo>
                  <a:lnTo>
                    <a:pt x="31350" y="1056"/>
                  </a:lnTo>
                  <a:lnTo>
                    <a:pt x="30295" y="746"/>
                  </a:lnTo>
                  <a:lnTo>
                    <a:pt x="29115" y="497"/>
                  </a:lnTo>
                  <a:lnTo>
                    <a:pt x="27936" y="249"/>
                  </a:lnTo>
                  <a:lnTo>
                    <a:pt x="26756" y="125"/>
                  </a:lnTo>
                  <a:lnTo>
                    <a:pt x="25515" y="1"/>
                  </a:lnTo>
                  <a:close/>
                </a:path>
              </a:pathLst>
            </a:custGeom>
            <a:solidFill>
              <a:srgbClr val="FFFFFF">
                <a:alpha val="7690"/>
              </a:srgbClr>
            </a:solidFill>
            <a:ln>
              <a:noFill/>
            </a:ln>
          </p:spPr>
          <p:txBody>
            <a:bodyPr lIns="91425" tIns="91425" rIns="91425" bIns="91425" anchor="ctr" anchorCtr="0">
              <a:noAutofit/>
            </a:bodyPr>
            <a:lstStyle/>
            <a:p>
              <a:pPr lvl="0" rtl="0">
                <a:spcBef>
                  <a:spcPts val="0"/>
                </a:spcBef>
                <a:buNone/>
              </a:pPr>
              <a:endParaRPr b="1"/>
            </a:p>
          </p:txBody>
        </p:sp>
        <p:sp>
          <p:nvSpPr>
            <p:cNvPr id="379" name="Shape 379"/>
            <p:cNvSpPr/>
            <p:nvPr/>
          </p:nvSpPr>
          <p:spPr>
            <a:xfrm>
              <a:off x="17170" y="4936222"/>
              <a:ext cx="2309597" cy="2638858"/>
            </a:xfrm>
            <a:custGeom>
              <a:avLst/>
              <a:gdLst/>
              <a:ahLst/>
              <a:cxnLst/>
              <a:rect l="0" t="0" r="0" b="0"/>
              <a:pathLst>
                <a:path w="60528" h="69157" extrusionOk="0">
                  <a:moveTo>
                    <a:pt x="30170" y="1"/>
                  </a:moveTo>
                  <a:lnTo>
                    <a:pt x="27687" y="63"/>
                  </a:lnTo>
                  <a:lnTo>
                    <a:pt x="25266" y="249"/>
                  </a:lnTo>
                  <a:lnTo>
                    <a:pt x="22969" y="559"/>
                  </a:lnTo>
                  <a:lnTo>
                    <a:pt x="20672" y="994"/>
                  </a:lnTo>
                  <a:lnTo>
                    <a:pt x="18500" y="1491"/>
                  </a:lnTo>
                  <a:lnTo>
                    <a:pt x="16451" y="2111"/>
                  </a:lnTo>
                  <a:lnTo>
                    <a:pt x="14402" y="2856"/>
                  </a:lnTo>
                  <a:lnTo>
                    <a:pt x="12478" y="3663"/>
                  </a:lnTo>
                  <a:lnTo>
                    <a:pt x="10616" y="4533"/>
                  </a:lnTo>
                  <a:lnTo>
                    <a:pt x="8815" y="5588"/>
                  </a:lnTo>
                  <a:lnTo>
                    <a:pt x="7139" y="6643"/>
                  </a:lnTo>
                  <a:lnTo>
                    <a:pt x="5525" y="7823"/>
                  </a:lnTo>
                  <a:lnTo>
                    <a:pt x="4035" y="9064"/>
                  </a:lnTo>
                  <a:lnTo>
                    <a:pt x="2607" y="10368"/>
                  </a:lnTo>
                  <a:lnTo>
                    <a:pt x="1242" y="11734"/>
                  </a:lnTo>
                  <a:lnTo>
                    <a:pt x="0" y="13224"/>
                  </a:lnTo>
                  <a:lnTo>
                    <a:pt x="0" y="57238"/>
                  </a:lnTo>
                  <a:lnTo>
                    <a:pt x="1117" y="58541"/>
                  </a:lnTo>
                  <a:lnTo>
                    <a:pt x="2297" y="59721"/>
                  </a:lnTo>
                  <a:lnTo>
                    <a:pt x="3539" y="60900"/>
                  </a:lnTo>
                  <a:lnTo>
                    <a:pt x="4904" y="62018"/>
                  </a:lnTo>
                  <a:lnTo>
                    <a:pt x="6332" y="63073"/>
                  </a:lnTo>
                  <a:lnTo>
                    <a:pt x="7884" y="64004"/>
                  </a:lnTo>
                  <a:lnTo>
                    <a:pt x="9436" y="64935"/>
                  </a:lnTo>
                  <a:lnTo>
                    <a:pt x="11174" y="65742"/>
                  </a:lnTo>
                  <a:lnTo>
                    <a:pt x="12912" y="66549"/>
                  </a:lnTo>
                  <a:lnTo>
                    <a:pt x="14837" y="67170"/>
                  </a:lnTo>
                  <a:lnTo>
                    <a:pt x="16761" y="67729"/>
                  </a:lnTo>
                  <a:lnTo>
                    <a:pt x="18810" y="68226"/>
                  </a:lnTo>
                  <a:lnTo>
                    <a:pt x="20983" y="68598"/>
                  </a:lnTo>
                  <a:lnTo>
                    <a:pt x="23218" y="68908"/>
                  </a:lnTo>
                  <a:lnTo>
                    <a:pt x="25577" y="69095"/>
                  </a:lnTo>
                  <a:lnTo>
                    <a:pt x="27998" y="69157"/>
                  </a:lnTo>
                  <a:lnTo>
                    <a:pt x="29922" y="69095"/>
                  </a:lnTo>
                  <a:lnTo>
                    <a:pt x="31847" y="68970"/>
                  </a:lnTo>
                  <a:lnTo>
                    <a:pt x="33771" y="68846"/>
                  </a:lnTo>
                  <a:lnTo>
                    <a:pt x="35633" y="68660"/>
                  </a:lnTo>
                  <a:lnTo>
                    <a:pt x="39482" y="68163"/>
                  </a:lnTo>
                  <a:lnTo>
                    <a:pt x="43517" y="67543"/>
                  </a:lnTo>
                  <a:lnTo>
                    <a:pt x="56927" y="64439"/>
                  </a:lnTo>
                  <a:lnTo>
                    <a:pt x="56927" y="52954"/>
                  </a:lnTo>
                  <a:lnTo>
                    <a:pt x="56989" y="50657"/>
                  </a:lnTo>
                  <a:lnTo>
                    <a:pt x="57113" y="48484"/>
                  </a:lnTo>
                  <a:lnTo>
                    <a:pt x="57237" y="47988"/>
                  </a:lnTo>
                  <a:lnTo>
                    <a:pt x="57423" y="47615"/>
                  </a:lnTo>
                  <a:lnTo>
                    <a:pt x="57671" y="47305"/>
                  </a:lnTo>
                  <a:lnTo>
                    <a:pt x="58044" y="46932"/>
                  </a:lnTo>
                  <a:lnTo>
                    <a:pt x="60527" y="44636"/>
                  </a:lnTo>
                  <a:lnTo>
                    <a:pt x="40600" y="44636"/>
                  </a:lnTo>
                  <a:lnTo>
                    <a:pt x="33088" y="48671"/>
                  </a:lnTo>
                  <a:lnTo>
                    <a:pt x="47242" y="47926"/>
                  </a:lnTo>
                  <a:lnTo>
                    <a:pt x="47242" y="63011"/>
                  </a:lnTo>
                  <a:lnTo>
                    <a:pt x="45069" y="63880"/>
                  </a:lnTo>
                  <a:lnTo>
                    <a:pt x="43828" y="64252"/>
                  </a:lnTo>
                  <a:lnTo>
                    <a:pt x="42524" y="64625"/>
                  </a:lnTo>
                  <a:lnTo>
                    <a:pt x="41034" y="64935"/>
                  </a:lnTo>
                  <a:lnTo>
                    <a:pt x="39358" y="65184"/>
                  </a:lnTo>
                  <a:lnTo>
                    <a:pt x="37434" y="65308"/>
                  </a:lnTo>
                  <a:lnTo>
                    <a:pt x="35323" y="65370"/>
                  </a:lnTo>
                  <a:lnTo>
                    <a:pt x="33461" y="65308"/>
                  </a:lnTo>
                  <a:lnTo>
                    <a:pt x="31598" y="65184"/>
                  </a:lnTo>
                  <a:lnTo>
                    <a:pt x="29798" y="64935"/>
                  </a:lnTo>
                  <a:lnTo>
                    <a:pt x="27998" y="64625"/>
                  </a:lnTo>
                  <a:lnTo>
                    <a:pt x="26322" y="64190"/>
                  </a:lnTo>
                  <a:lnTo>
                    <a:pt x="24645" y="63694"/>
                  </a:lnTo>
                  <a:lnTo>
                    <a:pt x="23031" y="63135"/>
                  </a:lnTo>
                  <a:lnTo>
                    <a:pt x="21479" y="62514"/>
                  </a:lnTo>
                  <a:lnTo>
                    <a:pt x="19989" y="61769"/>
                  </a:lnTo>
                  <a:lnTo>
                    <a:pt x="18562" y="60962"/>
                  </a:lnTo>
                  <a:lnTo>
                    <a:pt x="17134" y="60093"/>
                  </a:lnTo>
                  <a:lnTo>
                    <a:pt x="15830" y="59162"/>
                  </a:lnTo>
                  <a:lnTo>
                    <a:pt x="14527" y="58169"/>
                  </a:lnTo>
                  <a:lnTo>
                    <a:pt x="13285" y="57113"/>
                  </a:lnTo>
                  <a:lnTo>
                    <a:pt x="12168" y="55996"/>
                  </a:lnTo>
                  <a:lnTo>
                    <a:pt x="11050" y="54879"/>
                  </a:lnTo>
                  <a:lnTo>
                    <a:pt x="9995" y="53637"/>
                  </a:lnTo>
                  <a:lnTo>
                    <a:pt x="9001" y="52395"/>
                  </a:lnTo>
                  <a:lnTo>
                    <a:pt x="8070" y="51030"/>
                  </a:lnTo>
                  <a:lnTo>
                    <a:pt x="7201" y="49726"/>
                  </a:lnTo>
                  <a:lnTo>
                    <a:pt x="6394" y="48298"/>
                  </a:lnTo>
                  <a:lnTo>
                    <a:pt x="5649" y="46870"/>
                  </a:lnTo>
                  <a:lnTo>
                    <a:pt x="5028" y="45380"/>
                  </a:lnTo>
                  <a:lnTo>
                    <a:pt x="4408" y="43891"/>
                  </a:lnTo>
                  <a:lnTo>
                    <a:pt x="3849" y="42339"/>
                  </a:lnTo>
                  <a:lnTo>
                    <a:pt x="3414" y="40787"/>
                  </a:lnTo>
                  <a:lnTo>
                    <a:pt x="2980" y="39235"/>
                  </a:lnTo>
                  <a:lnTo>
                    <a:pt x="2669" y="37621"/>
                  </a:lnTo>
                  <a:lnTo>
                    <a:pt x="2421" y="36007"/>
                  </a:lnTo>
                  <a:lnTo>
                    <a:pt x="2235" y="34393"/>
                  </a:lnTo>
                  <a:lnTo>
                    <a:pt x="2111" y="32716"/>
                  </a:lnTo>
                  <a:lnTo>
                    <a:pt x="2111" y="31102"/>
                  </a:lnTo>
                  <a:lnTo>
                    <a:pt x="2111" y="29550"/>
                  </a:lnTo>
                  <a:lnTo>
                    <a:pt x="2235" y="28060"/>
                  </a:lnTo>
                  <a:lnTo>
                    <a:pt x="2359" y="26633"/>
                  </a:lnTo>
                  <a:lnTo>
                    <a:pt x="2607" y="25205"/>
                  </a:lnTo>
                  <a:lnTo>
                    <a:pt x="2856" y="23777"/>
                  </a:lnTo>
                  <a:lnTo>
                    <a:pt x="3228" y="22411"/>
                  </a:lnTo>
                  <a:lnTo>
                    <a:pt x="3601" y="21108"/>
                  </a:lnTo>
                  <a:lnTo>
                    <a:pt x="4035" y="19804"/>
                  </a:lnTo>
                  <a:lnTo>
                    <a:pt x="4594" y="18562"/>
                  </a:lnTo>
                  <a:lnTo>
                    <a:pt x="5153" y="17383"/>
                  </a:lnTo>
                  <a:lnTo>
                    <a:pt x="5773" y="16203"/>
                  </a:lnTo>
                  <a:lnTo>
                    <a:pt x="6394" y="15086"/>
                  </a:lnTo>
                  <a:lnTo>
                    <a:pt x="7139" y="14031"/>
                  </a:lnTo>
                  <a:lnTo>
                    <a:pt x="7884" y="12975"/>
                  </a:lnTo>
                  <a:lnTo>
                    <a:pt x="8691" y="12044"/>
                  </a:lnTo>
                  <a:lnTo>
                    <a:pt x="9560" y="11051"/>
                  </a:lnTo>
                  <a:lnTo>
                    <a:pt x="10429" y="10182"/>
                  </a:lnTo>
                  <a:lnTo>
                    <a:pt x="11360" y="9375"/>
                  </a:lnTo>
                  <a:lnTo>
                    <a:pt x="12354" y="8568"/>
                  </a:lnTo>
                  <a:lnTo>
                    <a:pt x="13347" y="7823"/>
                  </a:lnTo>
                  <a:lnTo>
                    <a:pt x="14402" y="7140"/>
                  </a:lnTo>
                  <a:lnTo>
                    <a:pt x="15520" y="6519"/>
                  </a:lnTo>
                  <a:lnTo>
                    <a:pt x="16637" y="5898"/>
                  </a:lnTo>
                  <a:lnTo>
                    <a:pt x="17755" y="5402"/>
                  </a:lnTo>
                  <a:lnTo>
                    <a:pt x="18996" y="4967"/>
                  </a:lnTo>
                  <a:lnTo>
                    <a:pt x="20176" y="4533"/>
                  </a:lnTo>
                  <a:lnTo>
                    <a:pt x="21417" y="4160"/>
                  </a:lnTo>
                  <a:lnTo>
                    <a:pt x="22721" y="3912"/>
                  </a:lnTo>
                  <a:lnTo>
                    <a:pt x="24025" y="3663"/>
                  </a:lnTo>
                  <a:lnTo>
                    <a:pt x="25390" y="3539"/>
                  </a:lnTo>
                  <a:lnTo>
                    <a:pt x="26694" y="3415"/>
                  </a:lnTo>
                  <a:lnTo>
                    <a:pt x="28122" y="3415"/>
                  </a:lnTo>
                  <a:lnTo>
                    <a:pt x="30108" y="3477"/>
                  </a:lnTo>
                  <a:lnTo>
                    <a:pt x="32033" y="3663"/>
                  </a:lnTo>
                  <a:lnTo>
                    <a:pt x="33771" y="3912"/>
                  </a:lnTo>
                  <a:lnTo>
                    <a:pt x="35447" y="4346"/>
                  </a:lnTo>
                  <a:lnTo>
                    <a:pt x="36999" y="4781"/>
                  </a:lnTo>
                  <a:lnTo>
                    <a:pt x="38489" y="5340"/>
                  </a:lnTo>
                  <a:lnTo>
                    <a:pt x="39855" y="5960"/>
                  </a:lnTo>
                  <a:lnTo>
                    <a:pt x="41096" y="6643"/>
                  </a:lnTo>
                  <a:lnTo>
                    <a:pt x="42276" y="7326"/>
                  </a:lnTo>
                  <a:lnTo>
                    <a:pt x="43331" y="8071"/>
                  </a:lnTo>
                  <a:lnTo>
                    <a:pt x="44324" y="8816"/>
                  </a:lnTo>
                  <a:lnTo>
                    <a:pt x="45256" y="9499"/>
                  </a:lnTo>
                  <a:lnTo>
                    <a:pt x="46870" y="10927"/>
                  </a:lnTo>
                  <a:lnTo>
                    <a:pt x="48173" y="12230"/>
                  </a:lnTo>
                  <a:lnTo>
                    <a:pt x="45876" y="15955"/>
                  </a:lnTo>
                  <a:lnTo>
                    <a:pt x="49167" y="15210"/>
                  </a:lnTo>
                  <a:lnTo>
                    <a:pt x="56927" y="7823"/>
                  </a:lnTo>
                  <a:lnTo>
                    <a:pt x="55126" y="6581"/>
                  </a:lnTo>
                  <a:lnTo>
                    <a:pt x="53947" y="5836"/>
                  </a:lnTo>
                  <a:lnTo>
                    <a:pt x="52581" y="5091"/>
                  </a:lnTo>
                  <a:lnTo>
                    <a:pt x="51029" y="4346"/>
                  </a:lnTo>
                  <a:lnTo>
                    <a:pt x="49167" y="3539"/>
                  </a:lnTo>
                  <a:lnTo>
                    <a:pt x="46994" y="2732"/>
                  </a:lnTo>
                  <a:lnTo>
                    <a:pt x="44511" y="1987"/>
                  </a:lnTo>
                  <a:lnTo>
                    <a:pt x="42835" y="1553"/>
                  </a:lnTo>
                  <a:lnTo>
                    <a:pt x="41158" y="1180"/>
                  </a:lnTo>
                  <a:lnTo>
                    <a:pt x="39358" y="808"/>
                  </a:lnTo>
                  <a:lnTo>
                    <a:pt x="37620" y="559"/>
                  </a:lnTo>
                  <a:lnTo>
                    <a:pt x="35758" y="311"/>
                  </a:lnTo>
                  <a:lnTo>
                    <a:pt x="33957" y="125"/>
                  </a:lnTo>
                  <a:lnTo>
                    <a:pt x="32033" y="63"/>
                  </a:lnTo>
                  <a:lnTo>
                    <a:pt x="30170" y="1"/>
                  </a:lnTo>
                  <a:close/>
                </a:path>
              </a:pathLst>
            </a:custGeom>
            <a:solidFill>
              <a:srgbClr val="FFFFFF">
                <a:alpha val="7690"/>
              </a:srgbClr>
            </a:solidFill>
            <a:ln>
              <a:noFill/>
            </a:ln>
          </p:spPr>
          <p:txBody>
            <a:bodyPr lIns="91425" tIns="91425" rIns="91425" bIns="91425" anchor="ctr" anchorCtr="0">
              <a:noAutofit/>
            </a:bodyPr>
            <a:lstStyle/>
            <a:p>
              <a:pPr lvl="0" rtl="0">
                <a:spcBef>
                  <a:spcPts val="0"/>
                </a:spcBef>
                <a:buNone/>
              </a:pPr>
              <a:endParaRPr b="1" dirty="0"/>
            </a:p>
          </p:txBody>
        </p:sp>
        <p:sp>
          <p:nvSpPr>
            <p:cNvPr id="380" name="Shape 380"/>
            <p:cNvSpPr/>
            <p:nvPr/>
          </p:nvSpPr>
          <p:spPr>
            <a:xfrm>
              <a:off x="8013824" y="4853348"/>
              <a:ext cx="945199" cy="2534611"/>
            </a:xfrm>
            <a:custGeom>
              <a:avLst/>
              <a:gdLst/>
              <a:ahLst/>
              <a:cxnLst/>
              <a:rect l="0" t="0" r="0" b="0"/>
              <a:pathLst>
                <a:path w="24771" h="66425" extrusionOk="0">
                  <a:moveTo>
                    <a:pt x="7078" y="0"/>
                  </a:moveTo>
                  <a:lnTo>
                    <a:pt x="1" y="3414"/>
                  </a:lnTo>
                  <a:lnTo>
                    <a:pt x="7202" y="3414"/>
                  </a:lnTo>
                  <a:lnTo>
                    <a:pt x="7202" y="58354"/>
                  </a:lnTo>
                  <a:lnTo>
                    <a:pt x="7202" y="61458"/>
                  </a:lnTo>
                  <a:lnTo>
                    <a:pt x="7202" y="62079"/>
                  </a:lnTo>
                  <a:lnTo>
                    <a:pt x="7140" y="62638"/>
                  </a:lnTo>
                  <a:lnTo>
                    <a:pt x="6954" y="63134"/>
                  </a:lnTo>
                  <a:lnTo>
                    <a:pt x="6768" y="63569"/>
                  </a:lnTo>
                  <a:lnTo>
                    <a:pt x="6395" y="64128"/>
                  </a:lnTo>
                  <a:lnTo>
                    <a:pt x="5961" y="64748"/>
                  </a:lnTo>
                  <a:lnTo>
                    <a:pt x="4657" y="66424"/>
                  </a:lnTo>
                  <a:lnTo>
                    <a:pt x="21294" y="66424"/>
                  </a:lnTo>
                  <a:lnTo>
                    <a:pt x="24771" y="64376"/>
                  </a:lnTo>
                  <a:lnTo>
                    <a:pt x="22349" y="64128"/>
                  </a:lnTo>
                  <a:lnTo>
                    <a:pt x="19990" y="63879"/>
                  </a:lnTo>
                  <a:lnTo>
                    <a:pt x="18935" y="63755"/>
                  </a:lnTo>
                  <a:lnTo>
                    <a:pt x="18066" y="63569"/>
                  </a:lnTo>
                  <a:lnTo>
                    <a:pt x="17756" y="63445"/>
                  </a:lnTo>
                  <a:lnTo>
                    <a:pt x="17445" y="63321"/>
                  </a:lnTo>
                  <a:lnTo>
                    <a:pt x="17135" y="63134"/>
                  </a:lnTo>
                  <a:lnTo>
                    <a:pt x="16949" y="62886"/>
                  </a:lnTo>
                  <a:lnTo>
                    <a:pt x="16762" y="62638"/>
                  </a:lnTo>
                  <a:lnTo>
                    <a:pt x="16576" y="62327"/>
                  </a:lnTo>
                  <a:lnTo>
                    <a:pt x="16452" y="62017"/>
                  </a:lnTo>
                  <a:lnTo>
                    <a:pt x="16390" y="61582"/>
                  </a:lnTo>
                  <a:lnTo>
                    <a:pt x="16266" y="60651"/>
                  </a:lnTo>
                  <a:lnTo>
                    <a:pt x="16204" y="59410"/>
                  </a:lnTo>
                  <a:lnTo>
                    <a:pt x="16204" y="58354"/>
                  </a:lnTo>
                  <a:lnTo>
                    <a:pt x="16204" y="6146"/>
                  </a:lnTo>
                  <a:lnTo>
                    <a:pt x="16266" y="5587"/>
                  </a:lnTo>
                  <a:lnTo>
                    <a:pt x="16452" y="4470"/>
                  </a:lnTo>
                  <a:lnTo>
                    <a:pt x="16700" y="3539"/>
                  </a:lnTo>
                  <a:lnTo>
                    <a:pt x="17011" y="2794"/>
                  </a:lnTo>
                  <a:lnTo>
                    <a:pt x="17445" y="2173"/>
                  </a:lnTo>
                  <a:lnTo>
                    <a:pt x="18004" y="1676"/>
                  </a:lnTo>
                  <a:lnTo>
                    <a:pt x="18687" y="1117"/>
                  </a:lnTo>
                  <a:lnTo>
                    <a:pt x="19494" y="621"/>
                  </a:lnTo>
                  <a:lnTo>
                    <a:pt x="20487" y="0"/>
                  </a:lnTo>
                  <a:close/>
                </a:path>
              </a:pathLst>
            </a:custGeom>
            <a:solidFill>
              <a:srgbClr val="FFFFFF">
                <a:alpha val="7690"/>
              </a:srgbClr>
            </a:solidFill>
            <a:ln>
              <a:noFill/>
            </a:ln>
          </p:spPr>
          <p:txBody>
            <a:bodyPr lIns="91425" tIns="91425" rIns="91425" bIns="91425" anchor="ctr" anchorCtr="0">
              <a:noAutofit/>
            </a:bodyPr>
            <a:lstStyle/>
            <a:p>
              <a:pPr lvl="0" rtl="0">
                <a:spcBef>
                  <a:spcPts val="0"/>
                </a:spcBef>
                <a:buNone/>
              </a:pPr>
              <a:endParaRPr b="1"/>
            </a:p>
          </p:txBody>
        </p:sp>
        <p:sp>
          <p:nvSpPr>
            <p:cNvPr id="381" name="Shape 381"/>
            <p:cNvSpPr/>
            <p:nvPr/>
          </p:nvSpPr>
          <p:spPr>
            <a:xfrm>
              <a:off x="8985008" y="5743946"/>
              <a:ext cx="1165482" cy="1712661"/>
            </a:xfrm>
            <a:custGeom>
              <a:avLst/>
              <a:gdLst/>
              <a:ahLst/>
              <a:cxnLst/>
              <a:rect l="0" t="0" r="0" b="0"/>
              <a:pathLst>
                <a:path w="30544" h="44884" extrusionOk="0">
                  <a:moveTo>
                    <a:pt x="18748" y="3105"/>
                  </a:moveTo>
                  <a:lnTo>
                    <a:pt x="19679" y="3167"/>
                  </a:lnTo>
                  <a:lnTo>
                    <a:pt x="20549" y="3291"/>
                  </a:lnTo>
                  <a:lnTo>
                    <a:pt x="21480" y="3539"/>
                  </a:lnTo>
                  <a:lnTo>
                    <a:pt x="22287" y="3788"/>
                  </a:lnTo>
                  <a:lnTo>
                    <a:pt x="23094" y="4222"/>
                  </a:lnTo>
                  <a:lnTo>
                    <a:pt x="23839" y="4657"/>
                  </a:lnTo>
                  <a:lnTo>
                    <a:pt x="24584" y="5153"/>
                  </a:lnTo>
                  <a:lnTo>
                    <a:pt x="25267" y="5712"/>
                  </a:lnTo>
                  <a:lnTo>
                    <a:pt x="25825" y="6271"/>
                  </a:lnTo>
                  <a:lnTo>
                    <a:pt x="26384" y="6954"/>
                  </a:lnTo>
                  <a:lnTo>
                    <a:pt x="26819" y="7574"/>
                  </a:lnTo>
                  <a:lnTo>
                    <a:pt x="27253" y="8257"/>
                  </a:lnTo>
                  <a:lnTo>
                    <a:pt x="27564" y="9002"/>
                  </a:lnTo>
                  <a:lnTo>
                    <a:pt x="27750" y="9685"/>
                  </a:lnTo>
                  <a:lnTo>
                    <a:pt x="27936" y="10430"/>
                  </a:lnTo>
                  <a:lnTo>
                    <a:pt x="27998" y="11113"/>
                  </a:lnTo>
                  <a:lnTo>
                    <a:pt x="27936" y="11547"/>
                  </a:lnTo>
                  <a:lnTo>
                    <a:pt x="27812" y="11982"/>
                  </a:lnTo>
                  <a:lnTo>
                    <a:pt x="27564" y="12292"/>
                  </a:lnTo>
                  <a:lnTo>
                    <a:pt x="27253" y="12603"/>
                  </a:lnTo>
                  <a:lnTo>
                    <a:pt x="26881" y="12913"/>
                  </a:lnTo>
                  <a:lnTo>
                    <a:pt x="26446" y="13161"/>
                  </a:lnTo>
                  <a:lnTo>
                    <a:pt x="25267" y="13658"/>
                  </a:lnTo>
                  <a:lnTo>
                    <a:pt x="8319" y="20983"/>
                  </a:lnTo>
                  <a:lnTo>
                    <a:pt x="8133" y="18500"/>
                  </a:lnTo>
                  <a:lnTo>
                    <a:pt x="8009" y="17259"/>
                  </a:lnTo>
                  <a:lnTo>
                    <a:pt x="8009" y="16079"/>
                  </a:lnTo>
                  <a:lnTo>
                    <a:pt x="8009" y="15148"/>
                  </a:lnTo>
                  <a:lnTo>
                    <a:pt x="8071" y="14279"/>
                  </a:lnTo>
                  <a:lnTo>
                    <a:pt x="8195" y="13410"/>
                  </a:lnTo>
                  <a:lnTo>
                    <a:pt x="8319" y="12603"/>
                  </a:lnTo>
                  <a:lnTo>
                    <a:pt x="8505" y="11858"/>
                  </a:lnTo>
                  <a:lnTo>
                    <a:pt x="8691" y="11113"/>
                  </a:lnTo>
                  <a:lnTo>
                    <a:pt x="8878" y="10430"/>
                  </a:lnTo>
                  <a:lnTo>
                    <a:pt x="9188" y="9809"/>
                  </a:lnTo>
                  <a:lnTo>
                    <a:pt x="9436" y="9188"/>
                  </a:lnTo>
                  <a:lnTo>
                    <a:pt x="9747" y="8568"/>
                  </a:lnTo>
                  <a:lnTo>
                    <a:pt x="10430" y="7512"/>
                  </a:lnTo>
                  <a:lnTo>
                    <a:pt x="11175" y="6581"/>
                  </a:lnTo>
                  <a:lnTo>
                    <a:pt x="11982" y="5774"/>
                  </a:lnTo>
                  <a:lnTo>
                    <a:pt x="12789" y="5091"/>
                  </a:lnTo>
                  <a:lnTo>
                    <a:pt x="13720" y="4532"/>
                  </a:lnTo>
                  <a:lnTo>
                    <a:pt x="14589" y="4098"/>
                  </a:lnTo>
                  <a:lnTo>
                    <a:pt x="15458" y="3725"/>
                  </a:lnTo>
                  <a:lnTo>
                    <a:pt x="16327" y="3415"/>
                  </a:lnTo>
                  <a:lnTo>
                    <a:pt x="17196" y="3229"/>
                  </a:lnTo>
                  <a:lnTo>
                    <a:pt x="18003" y="3105"/>
                  </a:lnTo>
                  <a:close/>
                  <a:moveTo>
                    <a:pt x="21356" y="1"/>
                  </a:moveTo>
                  <a:lnTo>
                    <a:pt x="20424" y="63"/>
                  </a:lnTo>
                  <a:lnTo>
                    <a:pt x="19493" y="125"/>
                  </a:lnTo>
                  <a:lnTo>
                    <a:pt x="18624" y="187"/>
                  </a:lnTo>
                  <a:lnTo>
                    <a:pt x="17693" y="373"/>
                  </a:lnTo>
                  <a:lnTo>
                    <a:pt x="16762" y="559"/>
                  </a:lnTo>
                  <a:lnTo>
                    <a:pt x="15831" y="746"/>
                  </a:lnTo>
                  <a:lnTo>
                    <a:pt x="14899" y="1056"/>
                  </a:lnTo>
                  <a:lnTo>
                    <a:pt x="13968" y="1366"/>
                  </a:lnTo>
                  <a:lnTo>
                    <a:pt x="13037" y="1677"/>
                  </a:lnTo>
                  <a:lnTo>
                    <a:pt x="12106" y="2111"/>
                  </a:lnTo>
                  <a:lnTo>
                    <a:pt x="11237" y="2546"/>
                  </a:lnTo>
                  <a:lnTo>
                    <a:pt x="10368" y="3043"/>
                  </a:lnTo>
                  <a:lnTo>
                    <a:pt x="9498" y="3539"/>
                  </a:lnTo>
                  <a:lnTo>
                    <a:pt x="8691" y="4098"/>
                  </a:lnTo>
                  <a:lnTo>
                    <a:pt x="7884" y="4719"/>
                  </a:lnTo>
                  <a:lnTo>
                    <a:pt x="7077" y="5339"/>
                  </a:lnTo>
                  <a:lnTo>
                    <a:pt x="6332" y="6084"/>
                  </a:lnTo>
                  <a:lnTo>
                    <a:pt x="5588" y="6767"/>
                  </a:lnTo>
                  <a:lnTo>
                    <a:pt x="4905" y="7574"/>
                  </a:lnTo>
                  <a:lnTo>
                    <a:pt x="4222" y="8381"/>
                  </a:lnTo>
                  <a:lnTo>
                    <a:pt x="3601" y="9250"/>
                  </a:lnTo>
                  <a:lnTo>
                    <a:pt x="2980" y="10182"/>
                  </a:lnTo>
                  <a:lnTo>
                    <a:pt x="2484" y="11113"/>
                  </a:lnTo>
                  <a:lnTo>
                    <a:pt x="1987" y="12106"/>
                  </a:lnTo>
                  <a:lnTo>
                    <a:pt x="1552" y="13099"/>
                  </a:lnTo>
                  <a:lnTo>
                    <a:pt x="1118" y="14217"/>
                  </a:lnTo>
                  <a:lnTo>
                    <a:pt x="807" y="15334"/>
                  </a:lnTo>
                  <a:lnTo>
                    <a:pt x="497" y="16452"/>
                  </a:lnTo>
                  <a:lnTo>
                    <a:pt x="311" y="17693"/>
                  </a:lnTo>
                  <a:lnTo>
                    <a:pt x="125" y="18935"/>
                  </a:lnTo>
                  <a:lnTo>
                    <a:pt x="0" y="20238"/>
                  </a:lnTo>
                  <a:lnTo>
                    <a:pt x="0" y="21542"/>
                  </a:lnTo>
                  <a:lnTo>
                    <a:pt x="0" y="22908"/>
                  </a:lnTo>
                  <a:lnTo>
                    <a:pt x="125" y="24211"/>
                  </a:lnTo>
                  <a:lnTo>
                    <a:pt x="311" y="25577"/>
                  </a:lnTo>
                  <a:lnTo>
                    <a:pt x="559" y="26943"/>
                  </a:lnTo>
                  <a:lnTo>
                    <a:pt x="870" y="28309"/>
                  </a:lnTo>
                  <a:lnTo>
                    <a:pt x="1242" y="29612"/>
                  </a:lnTo>
                  <a:lnTo>
                    <a:pt x="1739" y="30978"/>
                  </a:lnTo>
                  <a:lnTo>
                    <a:pt x="2235" y="32282"/>
                  </a:lnTo>
                  <a:lnTo>
                    <a:pt x="2856" y="33585"/>
                  </a:lnTo>
                  <a:lnTo>
                    <a:pt x="3601" y="34827"/>
                  </a:lnTo>
                  <a:lnTo>
                    <a:pt x="4346" y="36006"/>
                  </a:lnTo>
                  <a:lnTo>
                    <a:pt x="5215" y="37186"/>
                  </a:lnTo>
                  <a:lnTo>
                    <a:pt x="6146" y="38303"/>
                  </a:lnTo>
                  <a:lnTo>
                    <a:pt x="7202" y="39359"/>
                  </a:lnTo>
                  <a:lnTo>
                    <a:pt x="8319" y="40352"/>
                  </a:lnTo>
                  <a:lnTo>
                    <a:pt x="9498" y="41221"/>
                  </a:lnTo>
                  <a:lnTo>
                    <a:pt x="10368" y="41842"/>
                  </a:lnTo>
                  <a:lnTo>
                    <a:pt x="11299" y="42401"/>
                  </a:lnTo>
                  <a:lnTo>
                    <a:pt x="12168" y="42835"/>
                  </a:lnTo>
                  <a:lnTo>
                    <a:pt x="13037" y="43270"/>
                  </a:lnTo>
                  <a:lnTo>
                    <a:pt x="13906" y="43580"/>
                  </a:lnTo>
                  <a:lnTo>
                    <a:pt x="14713" y="43891"/>
                  </a:lnTo>
                  <a:lnTo>
                    <a:pt x="15582" y="44139"/>
                  </a:lnTo>
                  <a:lnTo>
                    <a:pt x="16389" y="44325"/>
                  </a:lnTo>
                  <a:lnTo>
                    <a:pt x="17941" y="44635"/>
                  </a:lnTo>
                  <a:lnTo>
                    <a:pt x="19369" y="44822"/>
                  </a:lnTo>
                  <a:lnTo>
                    <a:pt x="20735" y="44884"/>
                  </a:lnTo>
                  <a:lnTo>
                    <a:pt x="22908" y="44884"/>
                  </a:lnTo>
                  <a:lnTo>
                    <a:pt x="23963" y="44822"/>
                  </a:lnTo>
                  <a:lnTo>
                    <a:pt x="25018" y="44698"/>
                  </a:lnTo>
                  <a:lnTo>
                    <a:pt x="26136" y="44573"/>
                  </a:lnTo>
                  <a:lnTo>
                    <a:pt x="27191" y="44325"/>
                  </a:lnTo>
                  <a:lnTo>
                    <a:pt x="28308" y="44077"/>
                  </a:lnTo>
                  <a:lnTo>
                    <a:pt x="29426" y="43704"/>
                  </a:lnTo>
                  <a:lnTo>
                    <a:pt x="30543" y="43270"/>
                  </a:lnTo>
                  <a:lnTo>
                    <a:pt x="30543" y="39793"/>
                  </a:lnTo>
                  <a:lnTo>
                    <a:pt x="29115" y="39980"/>
                  </a:lnTo>
                  <a:lnTo>
                    <a:pt x="27564" y="40042"/>
                  </a:lnTo>
                  <a:lnTo>
                    <a:pt x="26756" y="39980"/>
                  </a:lnTo>
                  <a:lnTo>
                    <a:pt x="25949" y="39917"/>
                  </a:lnTo>
                  <a:lnTo>
                    <a:pt x="25142" y="39855"/>
                  </a:lnTo>
                  <a:lnTo>
                    <a:pt x="24335" y="39731"/>
                  </a:lnTo>
                  <a:lnTo>
                    <a:pt x="23528" y="39545"/>
                  </a:lnTo>
                  <a:lnTo>
                    <a:pt x="22721" y="39297"/>
                  </a:lnTo>
                  <a:lnTo>
                    <a:pt x="21976" y="39048"/>
                  </a:lnTo>
                  <a:lnTo>
                    <a:pt x="21169" y="38738"/>
                  </a:lnTo>
                  <a:lnTo>
                    <a:pt x="20424" y="38428"/>
                  </a:lnTo>
                  <a:lnTo>
                    <a:pt x="19679" y="38055"/>
                  </a:lnTo>
                  <a:lnTo>
                    <a:pt x="18935" y="37683"/>
                  </a:lnTo>
                  <a:lnTo>
                    <a:pt x="18252" y="37186"/>
                  </a:lnTo>
                  <a:lnTo>
                    <a:pt x="17507" y="36751"/>
                  </a:lnTo>
                  <a:lnTo>
                    <a:pt x="16824" y="36255"/>
                  </a:lnTo>
                  <a:lnTo>
                    <a:pt x="16203" y="35696"/>
                  </a:lnTo>
                  <a:lnTo>
                    <a:pt x="15520" y="35075"/>
                  </a:lnTo>
                  <a:lnTo>
                    <a:pt x="14899" y="34455"/>
                  </a:lnTo>
                  <a:lnTo>
                    <a:pt x="14279" y="33834"/>
                  </a:lnTo>
                  <a:lnTo>
                    <a:pt x="13720" y="33151"/>
                  </a:lnTo>
                  <a:lnTo>
                    <a:pt x="13161" y="32406"/>
                  </a:lnTo>
                  <a:lnTo>
                    <a:pt x="12602" y="31661"/>
                  </a:lnTo>
                  <a:lnTo>
                    <a:pt x="12106" y="30854"/>
                  </a:lnTo>
                  <a:lnTo>
                    <a:pt x="11609" y="30047"/>
                  </a:lnTo>
                  <a:lnTo>
                    <a:pt x="11113" y="29178"/>
                  </a:lnTo>
                  <a:lnTo>
                    <a:pt x="10678" y="28309"/>
                  </a:lnTo>
                  <a:lnTo>
                    <a:pt x="10243" y="27378"/>
                  </a:lnTo>
                  <a:lnTo>
                    <a:pt x="9871" y="26446"/>
                  </a:lnTo>
                  <a:lnTo>
                    <a:pt x="9498" y="25453"/>
                  </a:lnTo>
                  <a:lnTo>
                    <a:pt x="9188" y="24460"/>
                  </a:lnTo>
                  <a:lnTo>
                    <a:pt x="8878" y="23467"/>
                  </a:lnTo>
                  <a:lnTo>
                    <a:pt x="8629" y="22349"/>
                  </a:lnTo>
                  <a:lnTo>
                    <a:pt x="8381" y="21294"/>
                  </a:lnTo>
                  <a:lnTo>
                    <a:pt x="15582" y="20735"/>
                  </a:lnTo>
                  <a:lnTo>
                    <a:pt x="30543" y="14651"/>
                  </a:lnTo>
                  <a:lnTo>
                    <a:pt x="30543" y="2360"/>
                  </a:lnTo>
                  <a:lnTo>
                    <a:pt x="29488" y="1801"/>
                  </a:lnTo>
                  <a:lnTo>
                    <a:pt x="28371" y="1304"/>
                  </a:lnTo>
                  <a:lnTo>
                    <a:pt x="27253" y="932"/>
                  </a:lnTo>
                  <a:lnTo>
                    <a:pt x="26136" y="621"/>
                  </a:lnTo>
                  <a:lnTo>
                    <a:pt x="24956" y="311"/>
                  </a:lnTo>
                  <a:lnTo>
                    <a:pt x="23715" y="187"/>
                  </a:lnTo>
                  <a:lnTo>
                    <a:pt x="22535" y="63"/>
                  </a:lnTo>
                  <a:lnTo>
                    <a:pt x="21356" y="1"/>
                  </a:lnTo>
                  <a:close/>
                </a:path>
              </a:pathLst>
            </a:custGeom>
            <a:solidFill>
              <a:srgbClr val="FFFFFF">
                <a:alpha val="7690"/>
              </a:srgbClr>
            </a:solidFill>
            <a:ln>
              <a:noFill/>
            </a:ln>
          </p:spPr>
          <p:txBody>
            <a:bodyPr lIns="91425" tIns="91425" rIns="91425" bIns="91425" anchor="ctr" anchorCtr="0">
              <a:noAutofit/>
            </a:bodyPr>
            <a:lstStyle/>
            <a:p>
              <a:pPr lvl="0" rtl="0">
                <a:spcBef>
                  <a:spcPts val="0"/>
                </a:spcBef>
                <a:buNone/>
              </a:pPr>
              <a:endParaRPr b="1"/>
            </a:p>
          </p:txBody>
        </p:sp>
      </p:gr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p:cNvSpPr/>
          <p:nvPr/>
        </p:nvSpPr>
        <p:spPr>
          <a:xfrm rot="5400000">
            <a:off x="4614334" y="1820333"/>
            <a:ext cx="1693333" cy="762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lIns="101599" tIns="50799" rIns="101599" bIns="50799" rtlCol="0" anchor="ctr"/>
          <a:lstStyle/>
          <a:p>
            <a:pPr algn="ctr"/>
            <a:endParaRPr lang="en-GB"/>
          </a:p>
        </p:txBody>
      </p:sp>
      <p:sp>
        <p:nvSpPr>
          <p:cNvPr id="8" name="Rectangle 7"/>
          <p:cNvSpPr/>
          <p:nvPr/>
        </p:nvSpPr>
        <p:spPr>
          <a:xfrm>
            <a:off x="254000" y="5842000"/>
            <a:ext cx="9567333" cy="1439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1599" tIns="50799" rIns="101599" bIns="50799" rtlCol="0" anchor="ctr"/>
          <a:lstStyle/>
          <a:p>
            <a:r>
              <a:rPr lang="en-GB" sz="3100" dirty="0"/>
              <a:t>FORWARD  15</a:t>
            </a:r>
          </a:p>
          <a:p>
            <a:r>
              <a:rPr lang="en-GB" sz="3100" dirty="0"/>
              <a:t>RIGHT  90</a:t>
            </a:r>
          </a:p>
          <a:p>
            <a:endParaRPr lang="en-GB" sz="3100" dirty="0"/>
          </a:p>
        </p:txBody>
      </p:sp>
      <p:cxnSp>
        <p:nvCxnSpPr>
          <p:cNvPr id="11" name="Straight Connector 10"/>
          <p:cNvCxnSpPr/>
          <p:nvPr/>
        </p:nvCxnSpPr>
        <p:spPr>
          <a:xfrm>
            <a:off x="5080000" y="2963333"/>
            <a:ext cx="0" cy="76200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6593009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080000" y="2286000"/>
            <a:ext cx="0" cy="762000"/>
          </a:xfrm>
          <a:prstGeom prst="line">
            <a:avLst/>
          </a:prstGeom>
        </p:spPr>
        <p:style>
          <a:lnRef idx="2">
            <a:schemeClr val="dk1"/>
          </a:lnRef>
          <a:fillRef idx="0">
            <a:schemeClr val="dk1"/>
          </a:fillRef>
          <a:effectRef idx="1">
            <a:schemeClr val="dk1"/>
          </a:effectRef>
          <a:fontRef idx="minor">
            <a:schemeClr val="tx1"/>
          </a:fontRef>
        </p:style>
      </p:cxnSp>
      <p:sp>
        <p:nvSpPr>
          <p:cNvPr id="6" name="Rectangle 5"/>
          <p:cNvSpPr/>
          <p:nvPr/>
        </p:nvSpPr>
        <p:spPr>
          <a:xfrm>
            <a:off x="254000" y="5842000"/>
            <a:ext cx="9567333" cy="1439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1599" tIns="50799" rIns="101599" bIns="50799" rtlCol="0" anchor="ctr"/>
          <a:lstStyle/>
          <a:p>
            <a:r>
              <a:rPr lang="en-GB" sz="3100" dirty="0"/>
              <a:t>FORWARD  15</a:t>
            </a:r>
          </a:p>
          <a:p>
            <a:r>
              <a:rPr lang="en-GB" sz="3100" dirty="0"/>
              <a:t>RIGHT  90</a:t>
            </a:r>
          </a:p>
          <a:p>
            <a:r>
              <a:rPr lang="en-GB" sz="3100" dirty="0"/>
              <a:t>FORWARD  15</a:t>
            </a:r>
          </a:p>
        </p:txBody>
      </p:sp>
      <p:cxnSp>
        <p:nvCxnSpPr>
          <p:cNvPr id="7" name="Straight Connector 6"/>
          <p:cNvCxnSpPr/>
          <p:nvPr/>
        </p:nvCxnSpPr>
        <p:spPr>
          <a:xfrm>
            <a:off x="5080000" y="2963333"/>
            <a:ext cx="0" cy="762000"/>
          </a:xfrm>
          <a:prstGeom prst="line">
            <a:avLst/>
          </a:prstGeom>
        </p:spPr>
        <p:style>
          <a:lnRef idx="2">
            <a:schemeClr val="dk1"/>
          </a:lnRef>
          <a:fillRef idx="0">
            <a:schemeClr val="dk1"/>
          </a:fillRef>
          <a:effectRef idx="1">
            <a:schemeClr val="dk1"/>
          </a:effectRef>
          <a:fontRef idx="minor">
            <a:schemeClr val="tx1"/>
          </a:fontRef>
        </p:style>
      </p:cxnSp>
      <p:sp>
        <p:nvSpPr>
          <p:cNvPr id="8" name="Isosceles Triangle 7"/>
          <p:cNvSpPr/>
          <p:nvPr/>
        </p:nvSpPr>
        <p:spPr>
          <a:xfrm rot="5400000">
            <a:off x="5969000" y="1905000"/>
            <a:ext cx="1693333" cy="762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lIns="101599" tIns="50799" rIns="101599" bIns="50799" rtlCol="0" anchor="ctr"/>
          <a:lstStyle/>
          <a:p>
            <a:pPr algn="ctr"/>
            <a:endParaRPr lang="en-GB"/>
          </a:p>
        </p:txBody>
      </p:sp>
      <p:cxnSp>
        <p:nvCxnSpPr>
          <p:cNvPr id="13" name="Straight Connector 12"/>
          <p:cNvCxnSpPr/>
          <p:nvPr/>
        </p:nvCxnSpPr>
        <p:spPr>
          <a:xfrm>
            <a:off x="5080000" y="2286000"/>
            <a:ext cx="1354667"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47433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We’re going to learn 3 things today</a:t>
            </a:r>
            <a:endParaRPr lang="en-US" dirty="0"/>
          </a:p>
        </p:txBody>
      </p:sp>
      <p:sp>
        <p:nvSpPr>
          <p:cNvPr id="3" name="Text Placeholder 2"/>
          <p:cNvSpPr>
            <a:spLocks noGrp="1"/>
          </p:cNvSpPr>
          <p:nvPr>
            <p:ph type="body" idx="1"/>
          </p:nvPr>
        </p:nvSpPr>
        <p:spPr>
          <a:xfrm>
            <a:off x="400050" y="899104"/>
            <a:ext cx="9435394" cy="6084888"/>
          </a:xfrm>
        </p:spPr>
        <p:txBody>
          <a:bodyPr/>
          <a:lstStyle/>
          <a:p>
            <a:pPr>
              <a:buFont typeface="Arial"/>
              <a:buChar char="•"/>
            </a:pPr>
            <a:r>
              <a:rPr lang="en-US" sz="2800" dirty="0" smtClean="0"/>
              <a:t>How to draw pretty pictures</a:t>
            </a:r>
          </a:p>
          <a:p>
            <a:pPr>
              <a:buFont typeface="Arial"/>
              <a:buChar char="•"/>
            </a:pPr>
            <a:r>
              <a:rPr lang="en-US" sz="2800" dirty="0" smtClean="0"/>
              <a:t>How to save lots of typing</a:t>
            </a:r>
          </a:p>
          <a:p>
            <a:pPr>
              <a:buFont typeface="Arial"/>
              <a:buChar char="•"/>
            </a:pPr>
            <a:r>
              <a:rPr lang="en-US" sz="2800" dirty="0" smtClean="0"/>
              <a:t>If we’re quick, the three building blocks of programming:</a:t>
            </a:r>
          </a:p>
          <a:p>
            <a:pPr lvl="3">
              <a:buFont typeface="Arial"/>
              <a:buChar char="•"/>
            </a:pPr>
            <a:endParaRPr lang="en-US" sz="2400" dirty="0" smtClean="0"/>
          </a:p>
          <a:p>
            <a:pPr lvl="3">
              <a:buFont typeface="Arial"/>
              <a:buChar char="•"/>
            </a:pPr>
            <a:r>
              <a:rPr lang="en-US" sz="2400" dirty="0" smtClean="0"/>
              <a:t>Looping – doing the same thing lots of times</a:t>
            </a:r>
          </a:p>
          <a:p>
            <a:pPr lvl="3">
              <a:buFont typeface="Arial"/>
              <a:buChar char="•"/>
            </a:pPr>
            <a:endParaRPr lang="en-US" sz="2400" dirty="0" smtClean="0"/>
          </a:p>
          <a:p>
            <a:pPr lvl="3">
              <a:buFont typeface="Arial"/>
              <a:buChar char="•"/>
            </a:pPr>
            <a:r>
              <a:rPr lang="en-US" sz="2400" dirty="0"/>
              <a:t>Variables – saving values that we want to use elsewhere</a:t>
            </a:r>
          </a:p>
          <a:p>
            <a:pPr lvl="3">
              <a:buFont typeface="Arial"/>
              <a:buChar char="•"/>
            </a:pPr>
            <a:endParaRPr lang="en-US" sz="2400" dirty="0" smtClean="0"/>
          </a:p>
          <a:p>
            <a:pPr lvl="3">
              <a:buFont typeface="Arial"/>
              <a:buChar char="•"/>
            </a:pPr>
            <a:r>
              <a:rPr lang="en-US" sz="2400" dirty="0" smtClean="0"/>
              <a:t>Functions – several lines of code we want to use again &amp; again</a:t>
            </a:r>
          </a:p>
          <a:p>
            <a:pPr lvl="4">
              <a:buFont typeface="Arial"/>
              <a:buChar char="•"/>
            </a:pPr>
            <a:r>
              <a:rPr lang="en-US" sz="1800" dirty="0" smtClean="0"/>
              <a:t>Note : Functions are sometimes called Procedures or Methods.  </a:t>
            </a:r>
          </a:p>
          <a:p>
            <a:pPr marL="92075" lvl="1" indent="0">
              <a:buNone/>
            </a:pPr>
            <a:endParaRPr lang="en-US" sz="2800" dirty="0" smtClean="0"/>
          </a:p>
          <a:p>
            <a:pPr marL="92075" lvl="1" indent="0">
              <a:buNone/>
            </a:pPr>
            <a:r>
              <a:rPr lang="en-US" sz="2800" dirty="0" smtClean="0"/>
              <a:t>This is going to be a quick run through – don’t be worried if you don’t understand everything today!</a:t>
            </a:r>
          </a:p>
          <a:p>
            <a:pPr lvl="3">
              <a:buFont typeface="Arial"/>
              <a:buChar char="•"/>
            </a:pPr>
            <a:endParaRPr lang="en-US" sz="2400" dirty="0"/>
          </a:p>
        </p:txBody>
      </p:sp>
    </p:spTree>
    <p:extLst>
      <p:ext uri="{BB962C8B-B14F-4D97-AF65-F5344CB8AC3E}">
        <p14:creationId xmlns:p14="http://schemas.microsoft.com/office/powerpoint/2010/main" val="30162149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1000"/>
                                        <p:tgtEl>
                                          <p:spTgt spid="3">
                                            <p:txEl>
                                              <p:pRg st="4" end="4"/>
                                            </p:txEl>
                                          </p:spTgt>
                                        </p:tgtEl>
                                      </p:cBhvr>
                                    </p:animEffect>
                                    <p:anim calcmode="lin" valueType="num">
                                      <p:cBhvr>
                                        <p:cTn id="3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1000"/>
                                        <p:tgtEl>
                                          <p:spTgt spid="3">
                                            <p:txEl>
                                              <p:pRg st="6" end="6"/>
                                            </p:txEl>
                                          </p:spTgt>
                                        </p:tgtEl>
                                      </p:cBhvr>
                                    </p:animEffect>
                                    <p:anim calcmode="lin" valueType="num">
                                      <p:cBhvr>
                                        <p:cTn id="3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1000"/>
                                        <p:tgtEl>
                                          <p:spTgt spid="3">
                                            <p:txEl>
                                              <p:pRg st="8" end="8"/>
                                            </p:txEl>
                                          </p:spTgt>
                                        </p:tgtEl>
                                      </p:cBhvr>
                                    </p:animEffect>
                                    <p:anim calcmode="lin" valueType="num">
                                      <p:cBhvr>
                                        <p:cTn id="4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8" end="8"/>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fade">
                                      <p:cBhvr>
                                        <p:cTn id="48" dur="1000"/>
                                        <p:tgtEl>
                                          <p:spTgt spid="3">
                                            <p:txEl>
                                              <p:pRg st="9" end="9"/>
                                            </p:txEl>
                                          </p:spTgt>
                                        </p:tgtEl>
                                      </p:cBhvr>
                                    </p:animEffect>
                                    <p:anim calcmode="lin" valueType="num">
                                      <p:cBhvr>
                                        <p:cTn id="49"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animEffect transition="in" filter="fade">
                                      <p:cBhvr>
                                        <p:cTn id="55" dur="1000"/>
                                        <p:tgtEl>
                                          <p:spTgt spid="3">
                                            <p:txEl>
                                              <p:pRg st="11" end="11"/>
                                            </p:txEl>
                                          </p:spTgt>
                                        </p:tgtEl>
                                      </p:cBhvr>
                                    </p:animEffect>
                                    <p:anim calcmode="lin" valueType="num">
                                      <p:cBhvr>
                                        <p:cTn id="56"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solidFill>
              </a:rPr>
              <a:t>Basic Logo Commands</a:t>
            </a:r>
            <a:endParaRPr lang="en-GB" dirty="0">
              <a:solidFill>
                <a:schemeClr val="tx1"/>
              </a:solidFill>
            </a:endParaRPr>
          </a:p>
        </p:txBody>
      </p:sp>
      <p:sp>
        <p:nvSpPr>
          <p:cNvPr id="3" name="Content Placeholder 2"/>
          <p:cNvSpPr>
            <a:spLocks noGrp="1"/>
          </p:cNvSpPr>
          <p:nvPr>
            <p:ph idx="1"/>
          </p:nvPr>
        </p:nvSpPr>
        <p:spPr>
          <a:xfrm>
            <a:off x="507999" y="2116667"/>
            <a:ext cx="9412111" cy="4690181"/>
          </a:xfrm>
        </p:spPr>
        <p:txBody>
          <a:bodyPr/>
          <a:lstStyle/>
          <a:p>
            <a:r>
              <a:rPr lang="en-GB" sz="4000" b="1" dirty="0">
                <a:solidFill>
                  <a:srgbClr val="000000"/>
                </a:solidFill>
              </a:rPr>
              <a:t>FORWARD</a:t>
            </a:r>
            <a:r>
              <a:rPr lang="en-GB" sz="4000" dirty="0">
                <a:solidFill>
                  <a:srgbClr val="000000"/>
                </a:solidFill>
              </a:rPr>
              <a:t>   </a:t>
            </a:r>
            <a:r>
              <a:rPr lang="en-GB" dirty="0" smtClean="0">
                <a:solidFill>
                  <a:srgbClr val="000000"/>
                </a:solidFill>
              </a:rPr>
              <a:t>-  </a:t>
            </a:r>
            <a:r>
              <a:rPr lang="en-GB" sz="3100" dirty="0">
                <a:solidFill>
                  <a:srgbClr val="000000"/>
                </a:solidFill>
              </a:rPr>
              <a:t>followed by the number of steps</a:t>
            </a:r>
            <a:endParaRPr lang="en-GB" dirty="0" smtClean="0">
              <a:solidFill>
                <a:srgbClr val="000000"/>
              </a:solidFill>
            </a:endParaRPr>
          </a:p>
          <a:p>
            <a:r>
              <a:rPr lang="en-GB" sz="4000" b="1" dirty="0">
                <a:solidFill>
                  <a:srgbClr val="000000"/>
                </a:solidFill>
              </a:rPr>
              <a:t>BACKWARD</a:t>
            </a:r>
            <a:r>
              <a:rPr lang="en-GB" sz="4000" dirty="0">
                <a:solidFill>
                  <a:srgbClr val="000000"/>
                </a:solidFill>
              </a:rPr>
              <a:t> </a:t>
            </a:r>
            <a:r>
              <a:rPr lang="en-GB" dirty="0" smtClean="0">
                <a:solidFill>
                  <a:srgbClr val="000000"/>
                </a:solidFill>
              </a:rPr>
              <a:t>-  </a:t>
            </a:r>
            <a:r>
              <a:rPr lang="en-GB" sz="3100" dirty="0">
                <a:solidFill>
                  <a:srgbClr val="000000"/>
                </a:solidFill>
              </a:rPr>
              <a:t>followed by the number of </a:t>
            </a:r>
            <a:r>
              <a:rPr lang="en-GB" sz="3100" dirty="0" smtClean="0">
                <a:solidFill>
                  <a:srgbClr val="000000"/>
                </a:solidFill>
              </a:rPr>
              <a:t>steps</a:t>
            </a:r>
          </a:p>
          <a:p>
            <a:r>
              <a:rPr lang="en-GB" sz="4000" b="1" dirty="0">
                <a:solidFill>
                  <a:srgbClr val="000000"/>
                </a:solidFill>
              </a:rPr>
              <a:t>RIGHT</a:t>
            </a:r>
            <a:r>
              <a:rPr lang="en-GB" sz="4000" dirty="0">
                <a:solidFill>
                  <a:srgbClr val="000000"/>
                </a:solidFill>
              </a:rPr>
              <a:t> </a:t>
            </a:r>
            <a:r>
              <a:rPr lang="en-GB" sz="3100" dirty="0">
                <a:solidFill>
                  <a:srgbClr val="000000"/>
                </a:solidFill>
              </a:rPr>
              <a:t>-  followed by the angle of rotation</a:t>
            </a:r>
            <a:endParaRPr lang="en-GB" dirty="0" smtClean="0">
              <a:solidFill>
                <a:srgbClr val="000000"/>
              </a:solidFill>
            </a:endParaRPr>
          </a:p>
          <a:p>
            <a:r>
              <a:rPr lang="en-GB" sz="4000" b="1" dirty="0">
                <a:solidFill>
                  <a:srgbClr val="000000"/>
                </a:solidFill>
              </a:rPr>
              <a:t>LEFT</a:t>
            </a:r>
            <a:r>
              <a:rPr lang="en-GB" sz="4000" dirty="0">
                <a:solidFill>
                  <a:srgbClr val="000000"/>
                </a:solidFill>
              </a:rPr>
              <a:t> </a:t>
            </a:r>
            <a:r>
              <a:rPr lang="en-GB" dirty="0" smtClean="0">
                <a:solidFill>
                  <a:srgbClr val="000000"/>
                </a:solidFill>
              </a:rPr>
              <a:t>-  </a:t>
            </a:r>
            <a:r>
              <a:rPr lang="en-GB" sz="3100" dirty="0">
                <a:solidFill>
                  <a:srgbClr val="000000"/>
                </a:solidFill>
              </a:rPr>
              <a:t>followed by the angle of rotation</a:t>
            </a:r>
            <a:endParaRPr lang="en-GB" dirty="0" smtClean="0">
              <a:solidFill>
                <a:srgbClr val="000000"/>
              </a:solidFill>
            </a:endParaRPr>
          </a:p>
        </p:txBody>
      </p:sp>
    </p:spTree>
    <p:extLst>
      <p:ext uri="{BB962C8B-B14F-4D97-AF65-F5344CB8AC3E}">
        <p14:creationId xmlns:p14="http://schemas.microsoft.com/office/powerpoint/2010/main" val="263218585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000000"/>
                </a:solidFill>
              </a:rPr>
              <a:t>Basic Logo Commands</a:t>
            </a:r>
            <a:endParaRPr lang="en-GB" dirty="0">
              <a:solidFill>
                <a:srgbClr val="000000"/>
              </a:solidFill>
            </a:endParaRPr>
          </a:p>
        </p:txBody>
      </p:sp>
      <p:sp>
        <p:nvSpPr>
          <p:cNvPr id="3" name="Content Placeholder 2"/>
          <p:cNvSpPr>
            <a:spLocks noGrp="1"/>
          </p:cNvSpPr>
          <p:nvPr>
            <p:ph idx="1"/>
          </p:nvPr>
        </p:nvSpPr>
        <p:spPr>
          <a:xfrm>
            <a:off x="4148667" y="1947333"/>
            <a:ext cx="1524000" cy="1100667"/>
          </a:xfrm>
        </p:spPr>
        <p:txBody>
          <a:bodyPr>
            <a:noAutofit/>
          </a:bodyPr>
          <a:lstStyle/>
          <a:p>
            <a:pPr algn="ctr">
              <a:buNone/>
            </a:pPr>
            <a:r>
              <a:rPr lang="en-US" sz="6000" b="1" dirty="0">
                <a:solidFill>
                  <a:schemeClr val="accent6">
                    <a:lumMod val="75000"/>
                  </a:schemeClr>
                </a:solidFill>
              </a:rPr>
              <a:t>FD</a:t>
            </a:r>
            <a:endParaRPr lang="en-US" sz="5300" b="1" dirty="0">
              <a:solidFill>
                <a:schemeClr val="accent6">
                  <a:lumMod val="75000"/>
                </a:schemeClr>
              </a:solidFill>
            </a:endParaRPr>
          </a:p>
          <a:p>
            <a:pPr>
              <a:buNone/>
            </a:pPr>
            <a:endParaRPr lang="en-GB" sz="4900" dirty="0">
              <a:solidFill>
                <a:schemeClr val="bg1"/>
              </a:solidFill>
            </a:endParaRPr>
          </a:p>
        </p:txBody>
      </p:sp>
      <p:sp>
        <p:nvSpPr>
          <p:cNvPr id="4" name="Content Placeholder 2"/>
          <p:cNvSpPr txBox="1">
            <a:spLocks/>
          </p:cNvSpPr>
          <p:nvPr/>
        </p:nvSpPr>
        <p:spPr>
          <a:xfrm>
            <a:off x="4233333" y="4148667"/>
            <a:ext cx="1524000" cy="1100667"/>
          </a:xfrm>
          <a:prstGeom prst="rect">
            <a:avLst/>
          </a:prstGeom>
        </p:spPr>
        <p:txBody>
          <a:bodyPr vert="horz" lIns="101599" tIns="50799" rIns="101599" bIns="50799" rtlCol="0">
            <a:noAutofit/>
          </a:bodyPr>
          <a:lstStyle/>
          <a:p>
            <a:pPr marL="380996" indent="-380996" algn="ctr" defTabSz="1015990">
              <a:spcBef>
                <a:spcPct val="20000"/>
              </a:spcBef>
              <a:defRPr/>
            </a:pPr>
            <a:r>
              <a:rPr lang="en-US" sz="6000" b="1" kern="1200" dirty="0">
                <a:solidFill>
                  <a:schemeClr val="accent6">
                    <a:lumMod val="75000"/>
                  </a:schemeClr>
                </a:solidFill>
                <a:latin typeface="+mn-lt"/>
                <a:ea typeface="+mn-ea"/>
                <a:cs typeface="+mn-cs"/>
              </a:rPr>
              <a:t>BK</a:t>
            </a:r>
            <a:endParaRPr lang="en-US" sz="5300" b="1" kern="1200" dirty="0">
              <a:solidFill>
                <a:schemeClr val="accent6">
                  <a:lumMod val="75000"/>
                </a:schemeClr>
              </a:solidFill>
              <a:latin typeface="+mn-lt"/>
              <a:ea typeface="+mn-ea"/>
              <a:cs typeface="+mn-cs"/>
            </a:endParaRPr>
          </a:p>
          <a:p>
            <a:pPr marL="380996" indent="-380996" defTabSz="1015990">
              <a:spcBef>
                <a:spcPct val="20000"/>
              </a:spcBef>
              <a:defRPr/>
            </a:pPr>
            <a:endParaRPr lang="en-GB" sz="4900" kern="1200" dirty="0">
              <a:solidFill>
                <a:schemeClr val="bg1"/>
              </a:solidFill>
              <a:latin typeface="+mn-lt"/>
              <a:ea typeface="+mn-ea"/>
              <a:cs typeface="+mn-cs"/>
            </a:endParaRPr>
          </a:p>
        </p:txBody>
      </p:sp>
      <p:sp>
        <p:nvSpPr>
          <p:cNvPr id="5" name="Content Placeholder 2"/>
          <p:cNvSpPr txBox="1">
            <a:spLocks/>
          </p:cNvSpPr>
          <p:nvPr/>
        </p:nvSpPr>
        <p:spPr>
          <a:xfrm>
            <a:off x="5672667" y="3048000"/>
            <a:ext cx="1524000" cy="1100667"/>
          </a:xfrm>
          <a:prstGeom prst="rect">
            <a:avLst/>
          </a:prstGeom>
        </p:spPr>
        <p:txBody>
          <a:bodyPr vert="horz" lIns="101599" tIns="50799" rIns="101599" bIns="50799" rtlCol="0">
            <a:noAutofit/>
          </a:bodyPr>
          <a:lstStyle/>
          <a:p>
            <a:pPr marL="380996" indent="-380996" algn="ctr" defTabSz="1015990">
              <a:spcBef>
                <a:spcPct val="20000"/>
              </a:spcBef>
              <a:defRPr/>
            </a:pPr>
            <a:r>
              <a:rPr lang="en-US" sz="6000" b="1" kern="1200" dirty="0">
                <a:solidFill>
                  <a:schemeClr val="accent6">
                    <a:lumMod val="75000"/>
                  </a:schemeClr>
                </a:solidFill>
                <a:latin typeface="+mn-lt"/>
                <a:ea typeface="+mn-ea"/>
                <a:cs typeface="+mn-cs"/>
              </a:rPr>
              <a:t>RT</a:t>
            </a:r>
            <a:endParaRPr lang="en-US" sz="5300" b="1" kern="1200" dirty="0">
              <a:solidFill>
                <a:schemeClr val="accent6">
                  <a:lumMod val="75000"/>
                </a:schemeClr>
              </a:solidFill>
              <a:latin typeface="+mn-lt"/>
              <a:ea typeface="+mn-ea"/>
              <a:cs typeface="+mn-cs"/>
            </a:endParaRPr>
          </a:p>
          <a:p>
            <a:pPr marL="380996" indent="-380996" defTabSz="1015990">
              <a:spcBef>
                <a:spcPct val="20000"/>
              </a:spcBef>
              <a:defRPr/>
            </a:pPr>
            <a:endParaRPr lang="en-GB" sz="4900" kern="1200" dirty="0">
              <a:solidFill>
                <a:schemeClr val="bg1"/>
              </a:solidFill>
              <a:latin typeface="+mn-lt"/>
              <a:ea typeface="+mn-ea"/>
              <a:cs typeface="+mn-cs"/>
            </a:endParaRPr>
          </a:p>
        </p:txBody>
      </p:sp>
      <p:sp>
        <p:nvSpPr>
          <p:cNvPr id="6" name="Content Placeholder 2"/>
          <p:cNvSpPr txBox="1">
            <a:spLocks/>
          </p:cNvSpPr>
          <p:nvPr/>
        </p:nvSpPr>
        <p:spPr>
          <a:xfrm>
            <a:off x="2709333" y="3048000"/>
            <a:ext cx="1524000" cy="1100667"/>
          </a:xfrm>
          <a:prstGeom prst="rect">
            <a:avLst/>
          </a:prstGeom>
        </p:spPr>
        <p:txBody>
          <a:bodyPr vert="horz" lIns="101599" tIns="50799" rIns="101599" bIns="50799" rtlCol="0">
            <a:noAutofit/>
          </a:bodyPr>
          <a:lstStyle/>
          <a:p>
            <a:pPr marL="380996" indent="-380996" algn="ctr" defTabSz="1015990">
              <a:spcBef>
                <a:spcPct val="20000"/>
              </a:spcBef>
              <a:defRPr/>
            </a:pPr>
            <a:r>
              <a:rPr lang="en-US" sz="6000" b="1" dirty="0">
                <a:solidFill>
                  <a:schemeClr val="accent6">
                    <a:lumMod val="75000"/>
                  </a:schemeClr>
                </a:solidFill>
              </a:rPr>
              <a:t>LT</a:t>
            </a:r>
            <a:endParaRPr lang="en-US" sz="5300" b="1" kern="1200" dirty="0">
              <a:solidFill>
                <a:schemeClr val="accent6">
                  <a:lumMod val="75000"/>
                </a:schemeClr>
              </a:solidFill>
              <a:latin typeface="+mn-lt"/>
              <a:ea typeface="+mn-ea"/>
              <a:cs typeface="+mn-cs"/>
            </a:endParaRPr>
          </a:p>
          <a:p>
            <a:pPr marL="380996" indent="-380996" algn="ctr" defTabSz="1015990">
              <a:spcBef>
                <a:spcPct val="20000"/>
              </a:spcBef>
              <a:defRPr/>
            </a:pPr>
            <a:endParaRPr lang="en-GB" sz="4900" kern="1200" dirty="0">
              <a:solidFill>
                <a:schemeClr val="bg1"/>
              </a:solidFill>
              <a:latin typeface="+mn-lt"/>
              <a:ea typeface="+mn-ea"/>
              <a:cs typeface="+mn-cs"/>
            </a:endParaRPr>
          </a:p>
        </p:txBody>
      </p:sp>
    </p:spTree>
    <p:extLst>
      <p:ext uri="{BB962C8B-B14F-4D97-AF65-F5344CB8AC3E}">
        <p14:creationId xmlns:p14="http://schemas.microsoft.com/office/powerpoint/2010/main" val="352023359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Turning around</a:t>
            </a:r>
            <a:endParaRPr lang="en-US" dirty="0"/>
          </a:p>
        </p:txBody>
      </p:sp>
      <p:sp>
        <p:nvSpPr>
          <p:cNvPr id="3" name="Text Placeholder 2"/>
          <p:cNvSpPr>
            <a:spLocks noGrp="1"/>
          </p:cNvSpPr>
          <p:nvPr>
            <p:ph type="body" idx="1"/>
          </p:nvPr>
        </p:nvSpPr>
        <p:spPr/>
        <p:txBody>
          <a:bodyPr/>
          <a:lstStyle/>
          <a:p>
            <a:endParaRPr lang="en-US" dirty="0"/>
          </a:p>
        </p:txBody>
      </p:sp>
      <p:pic>
        <p:nvPicPr>
          <p:cNvPr id="4" name="image88.png"/>
          <p:cNvPicPr/>
          <p:nvPr/>
        </p:nvPicPr>
        <p:blipFill>
          <a:blip r:embed="rId2"/>
          <a:srcRect/>
          <a:stretch>
            <a:fillRect/>
          </a:stretch>
        </p:blipFill>
        <p:spPr>
          <a:xfrm>
            <a:off x="2116667" y="1834444"/>
            <a:ext cx="5771444" cy="3683000"/>
          </a:xfrm>
          <a:prstGeom prst="rect">
            <a:avLst/>
          </a:prstGeom>
          <a:ln/>
        </p:spPr>
      </p:pic>
    </p:spTree>
    <p:extLst>
      <p:ext uri="{BB962C8B-B14F-4D97-AF65-F5344CB8AC3E}">
        <p14:creationId xmlns:p14="http://schemas.microsoft.com/office/powerpoint/2010/main" val="284951201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6000" y="1778000"/>
            <a:ext cx="1947333" cy="5503333"/>
          </a:xfrm>
        </p:spPr>
        <p:txBody>
          <a:bodyPr/>
          <a:lstStyle/>
          <a:p>
            <a:pPr>
              <a:buNone/>
            </a:pPr>
            <a:r>
              <a:rPr lang="en-US" dirty="0" smtClean="0"/>
              <a:t>FD 50 </a:t>
            </a:r>
          </a:p>
          <a:p>
            <a:pPr>
              <a:buNone/>
            </a:pPr>
            <a:r>
              <a:rPr lang="en-US" dirty="0" smtClean="0">
                <a:solidFill>
                  <a:srgbClr val="FF0000"/>
                </a:solidFill>
              </a:rPr>
              <a:t>PU </a:t>
            </a:r>
          </a:p>
          <a:p>
            <a:pPr>
              <a:buNone/>
            </a:pPr>
            <a:r>
              <a:rPr lang="en-US" dirty="0" smtClean="0"/>
              <a:t>FD 50 </a:t>
            </a:r>
          </a:p>
          <a:p>
            <a:pPr>
              <a:buNone/>
            </a:pPr>
            <a:r>
              <a:rPr lang="en-US" dirty="0" smtClean="0">
                <a:solidFill>
                  <a:srgbClr val="FF0000"/>
                </a:solidFill>
              </a:rPr>
              <a:t>PD </a:t>
            </a:r>
          </a:p>
          <a:p>
            <a:pPr>
              <a:buNone/>
            </a:pPr>
            <a:r>
              <a:rPr lang="en-US" dirty="0" smtClean="0"/>
              <a:t>FD 50</a:t>
            </a:r>
            <a:endParaRPr lang="en-GB" dirty="0"/>
          </a:p>
        </p:txBody>
      </p:sp>
      <p:grpSp>
        <p:nvGrpSpPr>
          <p:cNvPr id="8" name="Group 7"/>
          <p:cNvGrpSpPr/>
          <p:nvPr/>
        </p:nvGrpSpPr>
        <p:grpSpPr>
          <a:xfrm>
            <a:off x="3217333" y="1100667"/>
            <a:ext cx="2624667" cy="4656667"/>
            <a:chOff x="3581400" y="990600"/>
            <a:chExt cx="2362200" cy="4191000"/>
          </a:xfrm>
        </p:grpSpPr>
        <p:cxnSp>
          <p:nvCxnSpPr>
            <p:cNvPr id="6" name="Straight Connector 5"/>
            <p:cNvCxnSpPr/>
            <p:nvPr/>
          </p:nvCxnSpPr>
          <p:spPr>
            <a:xfrm>
              <a:off x="4495800" y="990600"/>
              <a:ext cx="0" cy="4191000"/>
            </a:xfrm>
            <a:prstGeom prst="line">
              <a:avLst/>
            </a:prstGeom>
            <a:ln w="38100"/>
          </p:spPr>
          <p:style>
            <a:lnRef idx="1">
              <a:schemeClr val="dk1"/>
            </a:lnRef>
            <a:fillRef idx="0">
              <a:schemeClr val="dk1"/>
            </a:fillRef>
            <a:effectRef idx="0">
              <a:schemeClr val="dk1"/>
            </a:effectRef>
            <a:fontRef idx="minor">
              <a:schemeClr val="tx1"/>
            </a:fontRef>
          </p:style>
        </p:cxnSp>
        <p:sp>
          <p:nvSpPr>
            <p:cNvPr id="7" name="Rectangle 6"/>
            <p:cNvSpPr/>
            <p:nvPr/>
          </p:nvSpPr>
          <p:spPr>
            <a:xfrm>
              <a:off x="3581400" y="2286000"/>
              <a:ext cx="2362200" cy="15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9" name="Picture 2" descr="I:\LESSON_PLANS\INTRO\turtle.png"/>
          <p:cNvPicPr>
            <a:picLocks noChangeAspect="1" noChangeArrowheads="1"/>
          </p:cNvPicPr>
          <p:nvPr/>
        </p:nvPicPr>
        <p:blipFill>
          <a:blip r:embed="rId2" cstate="print"/>
          <a:srcRect/>
          <a:stretch>
            <a:fillRect/>
          </a:stretch>
        </p:blipFill>
        <p:spPr bwMode="auto">
          <a:xfrm>
            <a:off x="5842001" y="2709334"/>
            <a:ext cx="4023554" cy="3799417"/>
          </a:xfrm>
          <a:prstGeom prst="rect">
            <a:avLst/>
          </a:prstGeom>
          <a:noFill/>
        </p:spPr>
      </p:pic>
      <p:sp>
        <p:nvSpPr>
          <p:cNvPr id="10" name="Cloud Callout 9"/>
          <p:cNvSpPr/>
          <p:nvPr/>
        </p:nvSpPr>
        <p:spPr>
          <a:xfrm>
            <a:off x="7112000" y="2032000"/>
            <a:ext cx="2116667" cy="2201333"/>
          </a:xfrm>
          <a:prstGeom prst="cloudCallout">
            <a:avLst/>
          </a:prstGeom>
          <a:solidFill>
            <a:schemeClr val="bg1">
              <a:alpha val="66000"/>
            </a:schemeClr>
          </a:solidFill>
        </p:spPr>
        <p:style>
          <a:lnRef idx="2">
            <a:schemeClr val="accent1">
              <a:shade val="50000"/>
            </a:schemeClr>
          </a:lnRef>
          <a:fillRef idx="1">
            <a:schemeClr val="accent1"/>
          </a:fillRef>
          <a:effectRef idx="0">
            <a:schemeClr val="accent1"/>
          </a:effectRef>
          <a:fontRef idx="minor">
            <a:schemeClr val="lt1"/>
          </a:fontRef>
        </p:style>
        <p:txBody>
          <a:bodyPr lIns="101599" tIns="50799" rIns="101599" bIns="50799" rtlCol="0" anchor="ctr"/>
          <a:lstStyle/>
          <a:p>
            <a:pPr algn="ctr"/>
            <a:r>
              <a:rPr lang="en-US" dirty="0" smtClean="0">
                <a:solidFill>
                  <a:schemeClr val="tx1"/>
                </a:solidFill>
              </a:rPr>
              <a:t>Huh!!!</a:t>
            </a:r>
            <a:endParaRPr lang="en-GB" dirty="0">
              <a:solidFill>
                <a:schemeClr val="tx1"/>
              </a:solidFill>
            </a:endParaRPr>
          </a:p>
        </p:txBody>
      </p:sp>
    </p:spTree>
    <p:extLst>
      <p:ext uri="{BB962C8B-B14F-4D97-AF65-F5344CB8AC3E}">
        <p14:creationId xmlns:p14="http://schemas.microsoft.com/office/powerpoint/2010/main" val="34504456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None/>
            </a:pPr>
            <a:r>
              <a:rPr lang="en-US" sz="4900" dirty="0"/>
              <a:t>PU = </a:t>
            </a:r>
            <a:r>
              <a:rPr lang="en-US" sz="4900" dirty="0" err="1"/>
              <a:t>PenUp</a:t>
            </a:r>
            <a:endParaRPr lang="en-US" sz="4900" dirty="0"/>
          </a:p>
          <a:p>
            <a:pPr algn="ctr">
              <a:buNone/>
            </a:pPr>
            <a:endParaRPr lang="en-US" sz="4900" dirty="0"/>
          </a:p>
          <a:p>
            <a:pPr>
              <a:buNone/>
            </a:pPr>
            <a:r>
              <a:rPr lang="en-US" sz="4900" dirty="0"/>
              <a:t>PD = </a:t>
            </a:r>
            <a:r>
              <a:rPr lang="en-US" sz="4900" dirty="0" err="1"/>
              <a:t>PenDown</a:t>
            </a:r>
            <a:endParaRPr lang="en-GB" sz="4900" dirty="0"/>
          </a:p>
        </p:txBody>
      </p:sp>
    </p:spTree>
    <p:extLst>
      <p:ext uri="{BB962C8B-B14F-4D97-AF65-F5344CB8AC3E}">
        <p14:creationId xmlns:p14="http://schemas.microsoft.com/office/powerpoint/2010/main" val="72130129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69E8"/>
        </a:solidFill>
        <a:effectLst/>
      </p:bgPr>
    </p:bg>
    <p:spTree>
      <p:nvGrpSpPr>
        <p:cNvPr id="1" name="Shape 632"/>
        <p:cNvGrpSpPr/>
        <p:nvPr/>
      </p:nvGrpSpPr>
      <p:grpSpPr>
        <a:xfrm>
          <a:off x="0" y="0"/>
          <a:ext cx="0" cy="0"/>
          <a:chOff x="0" y="0"/>
          <a:chExt cx="0" cy="0"/>
        </a:xfrm>
      </p:grpSpPr>
      <p:cxnSp>
        <p:nvCxnSpPr>
          <p:cNvPr id="633" name="Shape 633"/>
          <p:cNvCxnSpPr/>
          <p:nvPr/>
        </p:nvCxnSpPr>
        <p:spPr>
          <a:xfrm>
            <a:off x="3153100" y="4195650"/>
            <a:ext cx="7006500" cy="599"/>
          </a:xfrm>
          <a:prstGeom prst="straightConnector1">
            <a:avLst/>
          </a:prstGeom>
          <a:noFill/>
          <a:ln w="9525" cap="flat">
            <a:solidFill>
              <a:srgbClr val="FFFFFF"/>
            </a:solidFill>
            <a:prstDash val="dot"/>
            <a:round/>
            <a:headEnd type="none" w="lg" len="lg"/>
            <a:tailEnd type="none" w="lg" len="lg"/>
          </a:ln>
        </p:spPr>
      </p:cxnSp>
      <p:sp>
        <p:nvSpPr>
          <p:cNvPr id="634" name="Shape 634"/>
          <p:cNvSpPr txBox="1"/>
          <p:nvPr/>
        </p:nvSpPr>
        <p:spPr>
          <a:xfrm>
            <a:off x="7659008" y="7239000"/>
            <a:ext cx="1950299" cy="288599"/>
          </a:xfrm>
          <a:prstGeom prst="rect">
            <a:avLst/>
          </a:prstGeom>
          <a:noFill/>
          <a:ln>
            <a:noFill/>
          </a:ln>
        </p:spPr>
        <p:txBody>
          <a:bodyPr lIns="91425" tIns="91425" rIns="91425" bIns="91425" anchor="t" anchorCtr="0">
            <a:noAutofit/>
          </a:bodyPr>
          <a:lstStyle/>
          <a:p>
            <a:pPr lvl="0" algn="r" rtl="0">
              <a:spcBef>
                <a:spcPts val="0"/>
              </a:spcBef>
              <a:buNone/>
            </a:pPr>
            <a:r>
              <a:rPr lang="en" sz="700">
                <a:solidFill>
                  <a:srgbClr val="FFFFFF"/>
                </a:solidFill>
              </a:rPr>
              <a:t>Google Confidential and Proprietary</a:t>
            </a:r>
          </a:p>
        </p:txBody>
      </p:sp>
      <p:sp>
        <p:nvSpPr>
          <p:cNvPr id="635" name="Shape 635"/>
          <p:cNvSpPr txBox="1">
            <a:spLocks noGrp="1"/>
          </p:cNvSpPr>
          <p:nvPr>
            <p:ph type="ctrTitle"/>
          </p:nvPr>
        </p:nvSpPr>
        <p:spPr>
          <a:xfrm>
            <a:off x="3056800" y="2979055"/>
            <a:ext cx="6725699" cy="1216499"/>
          </a:xfrm>
          <a:prstGeom prst="rect">
            <a:avLst/>
          </a:prstGeom>
          <a:noFill/>
          <a:ln>
            <a:noFill/>
          </a:ln>
        </p:spPr>
        <p:txBody>
          <a:bodyPr lIns="91425" tIns="91425" rIns="91425" bIns="91425" anchor="b" anchorCtr="0">
            <a:noAutofit/>
          </a:bodyPr>
          <a:lstStyle/>
          <a:p>
            <a:pPr lvl="0" rtl="0">
              <a:spcBef>
                <a:spcPts val="0"/>
              </a:spcBef>
              <a:buNone/>
            </a:pPr>
            <a:r>
              <a:rPr lang="en-US" sz="3000" dirty="0" smtClean="0">
                <a:solidFill>
                  <a:srgbClr val="FFFFFF"/>
                </a:solidFill>
                <a:latin typeface="Cambria"/>
                <a:ea typeface="Cambria"/>
                <a:cs typeface="Cambria"/>
                <a:sym typeface="Cambria"/>
              </a:rPr>
              <a:t>Let’s get started…</a:t>
            </a:r>
            <a:endParaRPr lang="en" sz="3000" dirty="0">
              <a:solidFill>
                <a:srgbClr val="FFFFFF"/>
              </a:solidFill>
              <a:latin typeface="Cambria"/>
              <a:ea typeface="Cambria"/>
              <a:cs typeface="Cambria"/>
              <a:sym typeface="Cambria"/>
            </a:endParaRPr>
          </a:p>
        </p:txBody>
      </p:sp>
      <p:grpSp>
        <p:nvGrpSpPr>
          <p:cNvPr id="636" name="Shape 636"/>
          <p:cNvGrpSpPr/>
          <p:nvPr/>
        </p:nvGrpSpPr>
        <p:grpSpPr>
          <a:xfrm>
            <a:off x="17170" y="4853348"/>
            <a:ext cx="10133320" cy="2766724"/>
            <a:chOff x="17170" y="4853348"/>
            <a:chExt cx="10133320" cy="2766724"/>
          </a:xfrm>
        </p:grpSpPr>
        <p:sp>
          <p:nvSpPr>
            <p:cNvPr id="637" name="Shape 637"/>
            <p:cNvSpPr/>
            <p:nvPr/>
          </p:nvSpPr>
          <p:spPr>
            <a:xfrm>
              <a:off x="6455228" y="5793702"/>
              <a:ext cx="1601355" cy="1826370"/>
            </a:xfrm>
            <a:custGeom>
              <a:avLst/>
              <a:gdLst/>
              <a:ahLst/>
              <a:cxnLst/>
              <a:rect l="0" t="0" r="0" b="0"/>
              <a:pathLst>
                <a:path w="41967" h="47864" extrusionOk="0">
                  <a:moveTo>
                    <a:pt x="17507" y="3104"/>
                  </a:moveTo>
                  <a:lnTo>
                    <a:pt x="18252" y="3228"/>
                  </a:lnTo>
                  <a:lnTo>
                    <a:pt x="18873" y="3353"/>
                  </a:lnTo>
                  <a:lnTo>
                    <a:pt x="19556" y="3539"/>
                  </a:lnTo>
                  <a:lnTo>
                    <a:pt x="20177" y="3787"/>
                  </a:lnTo>
                  <a:lnTo>
                    <a:pt x="20797" y="4098"/>
                  </a:lnTo>
                  <a:lnTo>
                    <a:pt x="21356" y="4470"/>
                  </a:lnTo>
                  <a:lnTo>
                    <a:pt x="21915" y="4843"/>
                  </a:lnTo>
                  <a:lnTo>
                    <a:pt x="22474" y="5277"/>
                  </a:lnTo>
                  <a:lnTo>
                    <a:pt x="22970" y="5712"/>
                  </a:lnTo>
                  <a:lnTo>
                    <a:pt x="23467" y="6208"/>
                  </a:lnTo>
                  <a:lnTo>
                    <a:pt x="23963" y="6767"/>
                  </a:lnTo>
                  <a:lnTo>
                    <a:pt x="24833" y="7946"/>
                  </a:lnTo>
                  <a:lnTo>
                    <a:pt x="25640" y="9188"/>
                  </a:lnTo>
                  <a:lnTo>
                    <a:pt x="26322" y="10492"/>
                  </a:lnTo>
                  <a:lnTo>
                    <a:pt x="26943" y="11920"/>
                  </a:lnTo>
                  <a:lnTo>
                    <a:pt x="27440" y="13347"/>
                  </a:lnTo>
                  <a:lnTo>
                    <a:pt x="27874" y="14775"/>
                  </a:lnTo>
                  <a:lnTo>
                    <a:pt x="28185" y="16203"/>
                  </a:lnTo>
                  <a:lnTo>
                    <a:pt x="28433" y="17631"/>
                  </a:lnTo>
                  <a:lnTo>
                    <a:pt x="28557" y="18997"/>
                  </a:lnTo>
                  <a:lnTo>
                    <a:pt x="28619" y="20300"/>
                  </a:lnTo>
                  <a:lnTo>
                    <a:pt x="28619" y="20983"/>
                  </a:lnTo>
                  <a:lnTo>
                    <a:pt x="28557" y="21790"/>
                  </a:lnTo>
                  <a:lnTo>
                    <a:pt x="28433" y="22659"/>
                  </a:lnTo>
                  <a:lnTo>
                    <a:pt x="28247" y="23528"/>
                  </a:lnTo>
                  <a:lnTo>
                    <a:pt x="27937" y="24459"/>
                  </a:lnTo>
                  <a:lnTo>
                    <a:pt x="27564" y="25391"/>
                  </a:lnTo>
                  <a:lnTo>
                    <a:pt x="27254" y="25887"/>
                  </a:lnTo>
                  <a:lnTo>
                    <a:pt x="27005" y="26322"/>
                  </a:lnTo>
                  <a:lnTo>
                    <a:pt x="26633" y="26756"/>
                  </a:lnTo>
                  <a:lnTo>
                    <a:pt x="26260" y="27129"/>
                  </a:lnTo>
                  <a:lnTo>
                    <a:pt x="25640" y="27688"/>
                  </a:lnTo>
                  <a:lnTo>
                    <a:pt x="24957" y="28184"/>
                  </a:lnTo>
                  <a:lnTo>
                    <a:pt x="24212" y="28619"/>
                  </a:lnTo>
                  <a:lnTo>
                    <a:pt x="23405" y="28991"/>
                  </a:lnTo>
                  <a:lnTo>
                    <a:pt x="22536" y="29302"/>
                  </a:lnTo>
                  <a:lnTo>
                    <a:pt x="21667" y="29550"/>
                  </a:lnTo>
                  <a:lnTo>
                    <a:pt x="20797" y="29736"/>
                  </a:lnTo>
                  <a:lnTo>
                    <a:pt x="19183" y="29736"/>
                  </a:lnTo>
                  <a:lnTo>
                    <a:pt x="18438" y="29674"/>
                  </a:lnTo>
                  <a:lnTo>
                    <a:pt x="17756" y="29488"/>
                  </a:lnTo>
                  <a:lnTo>
                    <a:pt x="17073" y="29302"/>
                  </a:lnTo>
                  <a:lnTo>
                    <a:pt x="16452" y="29053"/>
                  </a:lnTo>
                  <a:lnTo>
                    <a:pt x="15831" y="28743"/>
                  </a:lnTo>
                  <a:lnTo>
                    <a:pt x="15272" y="28433"/>
                  </a:lnTo>
                  <a:lnTo>
                    <a:pt x="14652" y="28060"/>
                  </a:lnTo>
                  <a:lnTo>
                    <a:pt x="14155" y="27625"/>
                  </a:lnTo>
                  <a:lnTo>
                    <a:pt x="13596" y="27191"/>
                  </a:lnTo>
                  <a:lnTo>
                    <a:pt x="13162" y="26694"/>
                  </a:lnTo>
                  <a:lnTo>
                    <a:pt x="12665" y="26136"/>
                  </a:lnTo>
                  <a:lnTo>
                    <a:pt x="11796" y="25018"/>
                  </a:lnTo>
                  <a:lnTo>
                    <a:pt x="11051" y="23777"/>
                  </a:lnTo>
                  <a:lnTo>
                    <a:pt x="10368" y="22473"/>
                  </a:lnTo>
                  <a:lnTo>
                    <a:pt x="9809" y="21107"/>
                  </a:lnTo>
                  <a:lnTo>
                    <a:pt x="9313" y="19741"/>
                  </a:lnTo>
                  <a:lnTo>
                    <a:pt x="8878" y="18376"/>
                  </a:lnTo>
                  <a:lnTo>
                    <a:pt x="8568" y="16948"/>
                  </a:lnTo>
                  <a:lnTo>
                    <a:pt x="8382" y="15644"/>
                  </a:lnTo>
                  <a:lnTo>
                    <a:pt x="8257" y="14341"/>
                  </a:lnTo>
                  <a:lnTo>
                    <a:pt x="8195" y="13099"/>
                  </a:lnTo>
                  <a:lnTo>
                    <a:pt x="8257" y="12168"/>
                  </a:lnTo>
                  <a:lnTo>
                    <a:pt x="8320" y="11299"/>
                  </a:lnTo>
                  <a:lnTo>
                    <a:pt x="8444" y="10368"/>
                  </a:lnTo>
                  <a:lnTo>
                    <a:pt x="8630" y="9498"/>
                  </a:lnTo>
                  <a:lnTo>
                    <a:pt x="8940" y="8629"/>
                  </a:lnTo>
                  <a:lnTo>
                    <a:pt x="9251" y="7760"/>
                  </a:lnTo>
                  <a:lnTo>
                    <a:pt x="9747" y="6953"/>
                  </a:lnTo>
                  <a:lnTo>
                    <a:pt x="10244" y="6208"/>
                  </a:lnTo>
                  <a:lnTo>
                    <a:pt x="10865" y="5525"/>
                  </a:lnTo>
                  <a:lnTo>
                    <a:pt x="11548" y="4905"/>
                  </a:lnTo>
                  <a:lnTo>
                    <a:pt x="12355" y="4408"/>
                  </a:lnTo>
                  <a:lnTo>
                    <a:pt x="13162" y="3911"/>
                  </a:lnTo>
                  <a:lnTo>
                    <a:pt x="14093" y="3601"/>
                  </a:lnTo>
                  <a:lnTo>
                    <a:pt x="14962" y="3291"/>
                  </a:lnTo>
                  <a:lnTo>
                    <a:pt x="15893" y="3166"/>
                  </a:lnTo>
                  <a:lnTo>
                    <a:pt x="16824" y="3104"/>
                  </a:lnTo>
                  <a:close/>
                  <a:moveTo>
                    <a:pt x="22722" y="0"/>
                  </a:moveTo>
                  <a:lnTo>
                    <a:pt x="20735" y="62"/>
                  </a:lnTo>
                  <a:lnTo>
                    <a:pt x="18687" y="187"/>
                  </a:lnTo>
                  <a:lnTo>
                    <a:pt x="17631" y="311"/>
                  </a:lnTo>
                  <a:lnTo>
                    <a:pt x="16576" y="497"/>
                  </a:lnTo>
                  <a:lnTo>
                    <a:pt x="15521" y="683"/>
                  </a:lnTo>
                  <a:lnTo>
                    <a:pt x="14465" y="932"/>
                  </a:lnTo>
                  <a:lnTo>
                    <a:pt x="13348" y="1242"/>
                  </a:lnTo>
                  <a:lnTo>
                    <a:pt x="12293" y="1614"/>
                  </a:lnTo>
                  <a:lnTo>
                    <a:pt x="11175" y="1987"/>
                  </a:lnTo>
                  <a:lnTo>
                    <a:pt x="10120" y="2484"/>
                  </a:lnTo>
                  <a:lnTo>
                    <a:pt x="9064" y="3042"/>
                  </a:lnTo>
                  <a:lnTo>
                    <a:pt x="8009" y="3663"/>
                  </a:lnTo>
                  <a:lnTo>
                    <a:pt x="6954" y="4346"/>
                  </a:lnTo>
                  <a:lnTo>
                    <a:pt x="5961" y="5153"/>
                  </a:lnTo>
                  <a:lnTo>
                    <a:pt x="5216" y="5836"/>
                  </a:lnTo>
                  <a:lnTo>
                    <a:pt x="4533" y="6519"/>
                  </a:lnTo>
                  <a:lnTo>
                    <a:pt x="3912" y="7202"/>
                  </a:lnTo>
                  <a:lnTo>
                    <a:pt x="3353" y="7946"/>
                  </a:lnTo>
                  <a:lnTo>
                    <a:pt x="2795" y="8753"/>
                  </a:lnTo>
                  <a:lnTo>
                    <a:pt x="2298" y="9498"/>
                  </a:lnTo>
                  <a:lnTo>
                    <a:pt x="1863" y="10305"/>
                  </a:lnTo>
                  <a:lnTo>
                    <a:pt x="1429" y="11112"/>
                  </a:lnTo>
                  <a:lnTo>
                    <a:pt x="1118" y="11920"/>
                  </a:lnTo>
                  <a:lnTo>
                    <a:pt x="808" y="12727"/>
                  </a:lnTo>
                  <a:lnTo>
                    <a:pt x="560" y="13596"/>
                  </a:lnTo>
                  <a:lnTo>
                    <a:pt x="373" y="14403"/>
                  </a:lnTo>
                  <a:lnTo>
                    <a:pt x="187" y="15210"/>
                  </a:lnTo>
                  <a:lnTo>
                    <a:pt x="63" y="16079"/>
                  </a:lnTo>
                  <a:lnTo>
                    <a:pt x="1" y="16886"/>
                  </a:lnTo>
                  <a:lnTo>
                    <a:pt x="1" y="17693"/>
                  </a:lnTo>
                  <a:lnTo>
                    <a:pt x="63" y="19059"/>
                  </a:lnTo>
                  <a:lnTo>
                    <a:pt x="249" y="20424"/>
                  </a:lnTo>
                  <a:lnTo>
                    <a:pt x="560" y="21728"/>
                  </a:lnTo>
                  <a:lnTo>
                    <a:pt x="994" y="23094"/>
                  </a:lnTo>
                  <a:lnTo>
                    <a:pt x="1553" y="24335"/>
                  </a:lnTo>
                  <a:lnTo>
                    <a:pt x="2298" y="25577"/>
                  </a:lnTo>
                  <a:lnTo>
                    <a:pt x="3105" y="26694"/>
                  </a:lnTo>
                  <a:lnTo>
                    <a:pt x="4036" y="27750"/>
                  </a:lnTo>
                  <a:lnTo>
                    <a:pt x="5091" y="28743"/>
                  </a:lnTo>
                  <a:lnTo>
                    <a:pt x="5650" y="29240"/>
                  </a:lnTo>
                  <a:lnTo>
                    <a:pt x="6209" y="29674"/>
                  </a:lnTo>
                  <a:lnTo>
                    <a:pt x="6830" y="30047"/>
                  </a:lnTo>
                  <a:lnTo>
                    <a:pt x="7513" y="30419"/>
                  </a:lnTo>
                  <a:lnTo>
                    <a:pt x="8195" y="30792"/>
                  </a:lnTo>
                  <a:lnTo>
                    <a:pt x="8878" y="31102"/>
                  </a:lnTo>
                  <a:lnTo>
                    <a:pt x="9623" y="31412"/>
                  </a:lnTo>
                  <a:lnTo>
                    <a:pt x="10368" y="31661"/>
                  </a:lnTo>
                  <a:lnTo>
                    <a:pt x="11175" y="31847"/>
                  </a:lnTo>
                  <a:lnTo>
                    <a:pt x="11982" y="32033"/>
                  </a:lnTo>
                  <a:lnTo>
                    <a:pt x="12851" y="32219"/>
                  </a:lnTo>
                  <a:lnTo>
                    <a:pt x="13720" y="32281"/>
                  </a:lnTo>
                  <a:lnTo>
                    <a:pt x="14590" y="32343"/>
                  </a:lnTo>
                  <a:lnTo>
                    <a:pt x="15521" y="32406"/>
                  </a:lnTo>
                  <a:lnTo>
                    <a:pt x="16949" y="32343"/>
                  </a:lnTo>
                  <a:lnTo>
                    <a:pt x="18501" y="32219"/>
                  </a:lnTo>
                  <a:lnTo>
                    <a:pt x="18128" y="33026"/>
                  </a:lnTo>
                  <a:lnTo>
                    <a:pt x="17880" y="33833"/>
                  </a:lnTo>
                  <a:lnTo>
                    <a:pt x="17631" y="34765"/>
                  </a:lnTo>
                  <a:lnTo>
                    <a:pt x="17569" y="35261"/>
                  </a:lnTo>
                  <a:lnTo>
                    <a:pt x="17569" y="35820"/>
                  </a:lnTo>
                  <a:lnTo>
                    <a:pt x="17631" y="36875"/>
                  </a:lnTo>
                  <a:lnTo>
                    <a:pt x="17818" y="37806"/>
                  </a:lnTo>
                  <a:lnTo>
                    <a:pt x="18128" y="38676"/>
                  </a:lnTo>
                  <a:lnTo>
                    <a:pt x="18501" y="39483"/>
                  </a:lnTo>
                  <a:lnTo>
                    <a:pt x="18935" y="40228"/>
                  </a:lnTo>
                  <a:lnTo>
                    <a:pt x="19370" y="40910"/>
                  </a:lnTo>
                  <a:lnTo>
                    <a:pt x="20363" y="42214"/>
                  </a:lnTo>
                  <a:lnTo>
                    <a:pt x="18625" y="42338"/>
                  </a:lnTo>
                  <a:lnTo>
                    <a:pt x="16638" y="42524"/>
                  </a:lnTo>
                  <a:lnTo>
                    <a:pt x="14403" y="42773"/>
                  </a:lnTo>
                  <a:lnTo>
                    <a:pt x="12044" y="43145"/>
                  </a:lnTo>
                  <a:lnTo>
                    <a:pt x="10803" y="43394"/>
                  </a:lnTo>
                  <a:lnTo>
                    <a:pt x="9623" y="43642"/>
                  </a:lnTo>
                  <a:lnTo>
                    <a:pt x="8382" y="44014"/>
                  </a:lnTo>
                  <a:lnTo>
                    <a:pt x="7140" y="44387"/>
                  </a:lnTo>
                  <a:lnTo>
                    <a:pt x="5961" y="44821"/>
                  </a:lnTo>
                  <a:lnTo>
                    <a:pt x="4781" y="45318"/>
                  </a:lnTo>
                  <a:lnTo>
                    <a:pt x="3602" y="45877"/>
                  </a:lnTo>
                  <a:lnTo>
                    <a:pt x="2484" y="46497"/>
                  </a:lnTo>
                  <a:lnTo>
                    <a:pt x="1491" y="47180"/>
                  </a:lnTo>
                  <a:lnTo>
                    <a:pt x="560" y="47863"/>
                  </a:lnTo>
                  <a:lnTo>
                    <a:pt x="8257" y="47863"/>
                  </a:lnTo>
                  <a:lnTo>
                    <a:pt x="9251" y="47305"/>
                  </a:lnTo>
                  <a:lnTo>
                    <a:pt x="10120" y="46870"/>
                  </a:lnTo>
                  <a:lnTo>
                    <a:pt x="11548" y="46311"/>
                  </a:lnTo>
                  <a:lnTo>
                    <a:pt x="13100" y="45877"/>
                  </a:lnTo>
                  <a:lnTo>
                    <a:pt x="14652" y="45566"/>
                  </a:lnTo>
                  <a:lnTo>
                    <a:pt x="16204" y="45256"/>
                  </a:lnTo>
                  <a:lnTo>
                    <a:pt x="17631" y="45070"/>
                  </a:lnTo>
                  <a:lnTo>
                    <a:pt x="18935" y="44946"/>
                  </a:lnTo>
                  <a:lnTo>
                    <a:pt x="20052" y="44883"/>
                  </a:lnTo>
                  <a:lnTo>
                    <a:pt x="21418" y="44821"/>
                  </a:lnTo>
                  <a:lnTo>
                    <a:pt x="22536" y="44821"/>
                  </a:lnTo>
                  <a:lnTo>
                    <a:pt x="23529" y="44946"/>
                  </a:lnTo>
                  <a:lnTo>
                    <a:pt x="25702" y="46435"/>
                  </a:lnTo>
                  <a:lnTo>
                    <a:pt x="27564" y="47863"/>
                  </a:lnTo>
                  <a:lnTo>
                    <a:pt x="38738" y="47863"/>
                  </a:lnTo>
                  <a:lnTo>
                    <a:pt x="38180" y="46808"/>
                  </a:lnTo>
                  <a:lnTo>
                    <a:pt x="37497" y="45753"/>
                  </a:lnTo>
                  <a:lnTo>
                    <a:pt x="36752" y="44821"/>
                  </a:lnTo>
                  <a:lnTo>
                    <a:pt x="35945" y="43890"/>
                  </a:lnTo>
                  <a:lnTo>
                    <a:pt x="35014" y="43021"/>
                  </a:lnTo>
                  <a:lnTo>
                    <a:pt x="34144" y="42214"/>
                  </a:lnTo>
                  <a:lnTo>
                    <a:pt x="32158" y="40538"/>
                  </a:lnTo>
                  <a:lnTo>
                    <a:pt x="28806" y="37931"/>
                  </a:lnTo>
                  <a:lnTo>
                    <a:pt x="27999" y="37186"/>
                  </a:lnTo>
                  <a:lnTo>
                    <a:pt x="27564" y="36813"/>
                  </a:lnTo>
                  <a:lnTo>
                    <a:pt x="27192" y="36379"/>
                  </a:lnTo>
                  <a:lnTo>
                    <a:pt x="26881" y="35820"/>
                  </a:lnTo>
                  <a:lnTo>
                    <a:pt x="26571" y="35261"/>
                  </a:lnTo>
                  <a:lnTo>
                    <a:pt x="26447" y="34640"/>
                  </a:lnTo>
                  <a:lnTo>
                    <a:pt x="26385" y="33895"/>
                  </a:lnTo>
                  <a:lnTo>
                    <a:pt x="26447" y="33151"/>
                  </a:lnTo>
                  <a:lnTo>
                    <a:pt x="26571" y="32468"/>
                  </a:lnTo>
                  <a:lnTo>
                    <a:pt x="26881" y="31847"/>
                  </a:lnTo>
                  <a:lnTo>
                    <a:pt x="27192" y="31288"/>
                  </a:lnTo>
                  <a:lnTo>
                    <a:pt x="27626" y="30729"/>
                  </a:lnTo>
                  <a:lnTo>
                    <a:pt x="28061" y="30233"/>
                  </a:lnTo>
                  <a:lnTo>
                    <a:pt x="28992" y="29302"/>
                  </a:lnTo>
                  <a:lnTo>
                    <a:pt x="30420" y="28122"/>
                  </a:lnTo>
                  <a:lnTo>
                    <a:pt x="31848" y="26881"/>
                  </a:lnTo>
                  <a:lnTo>
                    <a:pt x="32530" y="26260"/>
                  </a:lnTo>
                  <a:lnTo>
                    <a:pt x="33213" y="25577"/>
                  </a:lnTo>
                  <a:lnTo>
                    <a:pt x="33834" y="24832"/>
                  </a:lnTo>
                  <a:lnTo>
                    <a:pt x="34393" y="24087"/>
                  </a:lnTo>
                  <a:lnTo>
                    <a:pt x="34889" y="23280"/>
                  </a:lnTo>
                  <a:lnTo>
                    <a:pt x="35386" y="22473"/>
                  </a:lnTo>
                  <a:lnTo>
                    <a:pt x="35821" y="21542"/>
                  </a:lnTo>
                  <a:lnTo>
                    <a:pt x="36131" y="20548"/>
                  </a:lnTo>
                  <a:lnTo>
                    <a:pt x="36441" y="19555"/>
                  </a:lnTo>
                  <a:lnTo>
                    <a:pt x="36690" y="18438"/>
                  </a:lnTo>
                  <a:lnTo>
                    <a:pt x="36814" y="17258"/>
                  </a:lnTo>
                  <a:lnTo>
                    <a:pt x="36814" y="16017"/>
                  </a:lnTo>
                  <a:lnTo>
                    <a:pt x="36814" y="14713"/>
                  </a:lnTo>
                  <a:lnTo>
                    <a:pt x="36628" y="13471"/>
                  </a:lnTo>
                  <a:lnTo>
                    <a:pt x="36379" y="12354"/>
                  </a:lnTo>
                  <a:lnTo>
                    <a:pt x="36131" y="11299"/>
                  </a:lnTo>
                  <a:lnTo>
                    <a:pt x="35758" y="10305"/>
                  </a:lnTo>
                  <a:lnTo>
                    <a:pt x="35324" y="9374"/>
                  </a:lnTo>
                  <a:lnTo>
                    <a:pt x="34827" y="8505"/>
                  </a:lnTo>
                  <a:lnTo>
                    <a:pt x="34331" y="7698"/>
                  </a:lnTo>
                  <a:lnTo>
                    <a:pt x="33772" y="6953"/>
                  </a:lnTo>
                  <a:lnTo>
                    <a:pt x="33213" y="6270"/>
                  </a:lnTo>
                  <a:lnTo>
                    <a:pt x="32717" y="5650"/>
                  </a:lnTo>
                  <a:lnTo>
                    <a:pt x="32158" y="5091"/>
                  </a:lnTo>
                  <a:lnTo>
                    <a:pt x="31103" y="4160"/>
                  </a:lnTo>
                  <a:lnTo>
                    <a:pt x="30171" y="3353"/>
                  </a:lnTo>
                  <a:lnTo>
                    <a:pt x="36007" y="3353"/>
                  </a:lnTo>
                  <a:lnTo>
                    <a:pt x="41966" y="0"/>
                  </a:lnTo>
                  <a:close/>
                </a:path>
              </a:pathLst>
            </a:custGeom>
            <a:solidFill>
              <a:srgbClr val="FFFFFF">
                <a:alpha val="7690"/>
              </a:srgbClr>
            </a:solidFill>
            <a:ln>
              <a:noFill/>
            </a:ln>
          </p:spPr>
          <p:txBody>
            <a:bodyPr lIns="91425" tIns="91425" rIns="91425" bIns="91425" anchor="ctr" anchorCtr="0">
              <a:noAutofit/>
            </a:bodyPr>
            <a:lstStyle/>
            <a:p>
              <a:pPr lvl="0" rtl="0">
                <a:spcBef>
                  <a:spcPts val="0"/>
                </a:spcBef>
                <a:buNone/>
              </a:pPr>
              <a:endParaRPr b="1"/>
            </a:p>
          </p:txBody>
        </p:sp>
        <p:sp>
          <p:nvSpPr>
            <p:cNvPr id="638" name="Shape 638"/>
            <p:cNvSpPr/>
            <p:nvPr/>
          </p:nvSpPr>
          <p:spPr>
            <a:xfrm>
              <a:off x="4484510" y="5743946"/>
              <a:ext cx="1776613" cy="1707929"/>
            </a:xfrm>
            <a:custGeom>
              <a:avLst/>
              <a:gdLst/>
              <a:ahLst/>
              <a:cxnLst/>
              <a:rect l="0" t="0" r="0" b="0"/>
              <a:pathLst>
                <a:path w="46560" h="44760" extrusionOk="0">
                  <a:moveTo>
                    <a:pt x="21790" y="2856"/>
                  </a:moveTo>
                  <a:lnTo>
                    <a:pt x="22845" y="2918"/>
                  </a:lnTo>
                  <a:lnTo>
                    <a:pt x="23839" y="3043"/>
                  </a:lnTo>
                  <a:lnTo>
                    <a:pt x="24832" y="3291"/>
                  </a:lnTo>
                  <a:lnTo>
                    <a:pt x="25763" y="3539"/>
                  </a:lnTo>
                  <a:lnTo>
                    <a:pt x="26694" y="3912"/>
                  </a:lnTo>
                  <a:lnTo>
                    <a:pt x="27501" y="4408"/>
                  </a:lnTo>
                  <a:lnTo>
                    <a:pt x="28308" y="4905"/>
                  </a:lnTo>
                  <a:lnTo>
                    <a:pt x="29115" y="5464"/>
                  </a:lnTo>
                  <a:lnTo>
                    <a:pt x="29798" y="6084"/>
                  </a:lnTo>
                  <a:lnTo>
                    <a:pt x="30543" y="6767"/>
                  </a:lnTo>
                  <a:lnTo>
                    <a:pt x="31164" y="7512"/>
                  </a:lnTo>
                  <a:lnTo>
                    <a:pt x="31785" y="8257"/>
                  </a:lnTo>
                  <a:lnTo>
                    <a:pt x="32343" y="9126"/>
                  </a:lnTo>
                  <a:lnTo>
                    <a:pt x="32902" y="9933"/>
                  </a:lnTo>
                  <a:lnTo>
                    <a:pt x="33399" y="10865"/>
                  </a:lnTo>
                  <a:lnTo>
                    <a:pt x="33895" y="11734"/>
                  </a:lnTo>
                  <a:lnTo>
                    <a:pt x="34330" y="12665"/>
                  </a:lnTo>
                  <a:lnTo>
                    <a:pt x="34702" y="13658"/>
                  </a:lnTo>
                  <a:lnTo>
                    <a:pt x="35447" y="15583"/>
                  </a:lnTo>
                  <a:lnTo>
                    <a:pt x="36006" y="17631"/>
                  </a:lnTo>
                  <a:lnTo>
                    <a:pt x="36503" y="19618"/>
                  </a:lnTo>
                  <a:lnTo>
                    <a:pt x="36875" y="21542"/>
                  </a:lnTo>
                  <a:lnTo>
                    <a:pt x="37123" y="23404"/>
                  </a:lnTo>
                  <a:lnTo>
                    <a:pt x="37248" y="25143"/>
                  </a:lnTo>
                  <a:lnTo>
                    <a:pt x="37310" y="26819"/>
                  </a:lnTo>
                  <a:lnTo>
                    <a:pt x="37248" y="28185"/>
                  </a:lnTo>
                  <a:lnTo>
                    <a:pt x="37186" y="29550"/>
                  </a:lnTo>
                  <a:lnTo>
                    <a:pt x="36999" y="30916"/>
                  </a:lnTo>
                  <a:lnTo>
                    <a:pt x="36751" y="32220"/>
                  </a:lnTo>
                  <a:lnTo>
                    <a:pt x="36378" y="33523"/>
                  </a:lnTo>
                  <a:lnTo>
                    <a:pt x="35882" y="34765"/>
                  </a:lnTo>
                  <a:lnTo>
                    <a:pt x="35571" y="35386"/>
                  </a:lnTo>
                  <a:lnTo>
                    <a:pt x="35261" y="36006"/>
                  </a:lnTo>
                  <a:lnTo>
                    <a:pt x="34889" y="36565"/>
                  </a:lnTo>
                  <a:lnTo>
                    <a:pt x="34454" y="37186"/>
                  </a:lnTo>
                  <a:lnTo>
                    <a:pt x="34082" y="37683"/>
                  </a:lnTo>
                  <a:lnTo>
                    <a:pt x="33585" y="38241"/>
                  </a:lnTo>
                  <a:lnTo>
                    <a:pt x="33150" y="38738"/>
                  </a:lnTo>
                  <a:lnTo>
                    <a:pt x="32592" y="39173"/>
                  </a:lnTo>
                  <a:lnTo>
                    <a:pt x="32033" y="39607"/>
                  </a:lnTo>
                  <a:lnTo>
                    <a:pt x="31474" y="39980"/>
                  </a:lnTo>
                  <a:lnTo>
                    <a:pt x="30916" y="40352"/>
                  </a:lnTo>
                  <a:lnTo>
                    <a:pt x="30295" y="40662"/>
                  </a:lnTo>
                  <a:lnTo>
                    <a:pt x="29674" y="40973"/>
                  </a:lnTo>
                  <a:lnTo>
                    <a:pt x="28991" y="41221"/>
                  </a:lnTo>
                  <a:lnTo>
                    <a:pt x="28370" y="41407"/>
                  </a:lnTo>
                  <a:lnTo>
                    <a:pt x="27687" y="41594"/>
                  </a:lnTo>
                  <a:lnTo>
                    <a:pt x="27005" y="41718"/>
                  </a:lnTo>
                  <a:lnTo>
                    <a:pt x="26322" y="41842"/>
                  </a:lnTo>
                  <a:lnTo>
                    <a:pt x="25639" y="41904"/>
                  </a:lnTo>
                  <a:lnTo>
                    <a:pt x="23901" y="41904"/>
                  </a:lnTo>
                  <a:lnTo>
                    <a:pt x="22907" y="41780"/>
                  </a:lnTo>
                  <a:lnTo>
                    <a:pt x="21976" y="41532"/>
                  </a:lnTo>
                  <a:lnTo>
                    <a:pt x="21045" y="41283"/>
                  </a:lnTo>
                  <a:lnTo>
                    <a:pt x="20176" y="40911"/>
                  </a:lnTo>
                  <a:lnTo>
                    <a:pt x="19307" y="40476"/>
                  </a:lnTo>
                  <a:lnTo>
                    <a:pt x="18500" y="39980"/>
                  </a:lnTo>
                  <a:lnTo>
                    <a:pt x="17693" y="39421"/>
                  </a:lnTo>
                  <a:lnTo>
                    <a:pt x="16948" y="38800"/>
                  </a:lnTo>
                  <a:lnTo>
                    <a:pt x="16265" y="38117"/>
                  </a:lnTo>
                  <a:lnTo>
                    <a:pt x="15582" y="37372"/>
                  </a:lnTo>
                  <a:lnTo>
                    <a:pt x="14961" y="36627"/>
                  </a:lnTo>
                  <a:lnTo>
                    <a:pt x="14340" y="35820"/>
                  </a:lnTo>
                  <a:lnTo>
                    <a:pt x="13782" y="34951"/>
                  </a:lnTo>
                  <a:lnTo>
                    <a:pt x="13285" y="34082"/>
                  </a:lnTo>
                  <a:lnTo>
                    <a:pt x="12788" y="33151"/>
                  </a:lnTo>
                  <a:lnTo>
                    <a:pt x="12292" y="32220"/>
                  </a:lnTo>
                  <a:lnTo>
                    <a:pt x="11857" y="31226"/>
                  </a:lnTo>
                  <a:lnTo>
                    <a:pt x="11112" y="29240"/>
                  </a:lnTo>
                  <a:lnTo>
                    <a:pt x="10492" y="27253"/>
                  </a:lnTo>
                  <a:lnTo>
                    <a:pt x="9995" y="25205"/>
                  </a:lnTo>
                  <a:lnTo>
                    <a:pt x="9560" y="23156"/>
                  </a:lnTo>
                  <a:lnTo>
                    <a:pt x="9312" y="21170"/>
                  </a:lnTo>
                  <a:lnTo>
                    <a:pt x="9126" y="19245"/>
                  </a:lnTo>
                  <a:lnTo>
                    <a:pt x="9064" y="17445"/>
                  </a:lnTo>
                  <a:lnTo>
                    <a:pt x="9126" y="15955"/>
                  </a:lnTo>
                  <a:lnTo>
                    <a:pt x="9250" y="14465"/>
                  </a:lnTo>
                  <a:lnTo>
                    <a:pt x="9498" y="12975"/>
                  </a:lnTo>
                  <a:lnTo>
                    <a:pt x="9622" y="12230"/>
                  </a:lnTo>
                  <a:lnTo>
                    <a:pt x="9871" y="11485"/>
                  </a:lnTo>
                  <a:lnTo>
                    <a:pt x="10119" y="10740"/>
                  </a:lnTo>
                  <a:lnTo>
                    <a:pt x="10429" y="10057"/>
                  </a:lnTo>
                  <a:lnTo>
                    <a:pt x="10740" y="9313"/>
                  </a:lnTo>
                  <a:lnTo>
                    <a:pt x="11174" y="8630"/>
                  </a:lnTo>
                  <a:lnTo>
                    <a:pt x="11609" y="8009"/>
                  </a:lnTo>
                  <a:lnTo>
                    <a:pt x="12168" y="7326"/>
                  </a:lnTo>
                  <a:lnTo>
                    <a:pt x="12726" y="6705"/>
                  </a:lnTo>
                  <a:lnTo>
                    <a:pt x="13409" y="6084"/>
                  </a:lnTo>
                  <a:lnTo>
                    <a:pt x="14278" y="5339"/>
                  </a:lnTo>
                  <a:lnTo>
                    <a:pt x="15210" y="4719"/>
                  </a:lnTo>
                  <a:lnTo>
                    <a:pt x="16203" y="4160"/>
                  </a:lnTo>
                  <a:lnTo>
                    <a:pt x="17258" y="3725"/>
                  </a:lnTo>
                  <a:lnTo>
                    <a:pt x="18376" y="3353"/>
                  </a:lnTo>
                  <a:lnTo>
                    <a:pt x="19493" y="3105"/>
                  </a:lnTo>
                  <a:lnTo>
                    <a:pt x="20610" y="2918"/>
                  </a:lnTo>
                  <a:lnTo>
                    <a:pt x="21790" y="2856"/>
                  </a:lnTo>
                  <a:close/>
                  <a:moveTo>
                    <a:pt x="22907" y="1"/>
                  </a:moveTo>
                  <a:lnTo>
                    <a:pt x="21604" y="125"/>
                  </a:lnTo>
                  <a:lnTo>
                    <a:pt x="20362" y="249"/>
                  </a:lnTo>
                  <a:lnTo>
                    <a:pt x="19121" y="435"/>
                  </a:lnTo>
                  <a:lnTo>
                    <a:pt x="17879" y="746"/>
                  </a:lnTo>
                  <a:lnTo>
                    <a:pt x="16699" y="1056"/>
                  </a:lnTo>
                  <a:lnTo>
                    <a:pt x="15582" y="1366"/>
                  </a:lnTo>
                  <a:lnTo>
                    <a:pt x="14465" y="1801"/>
                  </a:lnTo>
                  <a:lnTo>
                    <a:pt x="13347" y="2298"/>
                  </a:lnTo>
                  <a:lnTo>
                    <a:pt x="12292" y="2794"/>
                  </a:lnTo>
                  <a:lnTo>
                    <a:pt x="11299" y="3353"/>
                  </a:lnTo>
                  <a:lnTo>
                    <a:pt x="10305" y="3912"/>
                  </a:lnTo>
                  <a:lnTo>
                    <a:pt x="9374" y="4595"/>
                  </a:lnTo>
                  <a:lnTo>
                    <a:pt x="8505" y="5277"/>
                  </a:lnTo>
                  <a:lnTo>
                    <a:pt x="7636" y="5960"/>
                  </a:lnTo>
                  <a:lnTo>
                    <a:pt x="6767" y="6767"/>
                  </a:lnTo>
                  <a:lnTo>
                    <a:pt x="6022" y="7512"/>
                  </a:lnTo>
                  <a:lnTo>
                    <a:pt x="5277" y="8381"/>
                  </a:lnTo>
                  <a:lnTo>
                    <a:pt x="4594" y="9250"/>
                  </a:lnTo>
                  <a:lnTo>
                    <a:pt x="3911" y="10120"/>
                  </a:lnTo>
                  <a:lnTo>
                    <a:pt x="3352" y="11051"/>
                  </a:lnTo>
                  <a:lnTo>
                    <a:pt x="2794" y="11982"/>
                  </a:lnTo>
                  <a:lnTo>
                    <a:pt x="2235" y="12975"/>
                  </a:lnTo>
                  <a:lnTo>
                    <a:pt x="1800" y="13968"/>
                  </a:lnTo>
                  <a:lnTo>
                    <a:pt x="1366" y="15024"/>
                  </a:lnTo>
                  <a:lnTo>
                    <a:pt x="1055" y="16017"/>
                  </a:lnTo>
                  <a:lnTo>
                    <a:pt x="745" y="17134"/>
                  </a:lnTo>
                  <a:lnTo>
                    <a:pt x="497" y="18190"/>
                  </a:lnTo>
                  <a:lnTo>
                    <a:pt x="248" y="19307"/>
                  </a:lnTo>
                  <a:lnTo>
                    <a:pt x="124" y="20425"/>
                  </a:lnTo>
                  <a:lnTo>
                    <a:pt x="62" y="21542"/>
                  </a:lnTo>
                  <a:lnTo>
                    <a:pt x="0" y="22660"/>
                  </a:lnTo>
                  <a:lnTo>
                    <a:pt x="62" y="23653"/>
                  </a:lnTo>
                  <a:lnTo>
                    <a:pt x="124" y="24646"/>
                  </a:lnTo>
                  <a:lnTo>
                    <a:pt x="248" y="25639"/>
                  </a:lnTo>
                  <a:lnTo>
                    <a:pt x="373" y="26633"/>
                  </a:lnTo>
                  <a:lnTo>
                    <a:pt x="621" y="27626"/>
                  </a:lnTo>
                  <a:lnTo>
                    <a:pt x="869" y="28619"/>
                  </a:lnTo>
                  <a:lnTo>
                    <a:pt x="1118" y="29550"/>
                  </a:lnTo>
                  <a:lnTo>
                    <a:pt x="1490" y="30544"/>
                  </a:lnTo>
                  <a:lnTo>
                    <a:pt x="1863" y="31475"/>
                  </a:lnTo>
                  <a:lnTo>
                    <a:pt x="2297" y="32406"/>
                  </a:lnTo>
                  <a:lnTo>
                    <a:pt x="2794" y="33337"/>
                  </a:lnTo>
                  <a:lnTo>
                    <a:pt x="3290" y="34268"/>
                  </a:lnTo>
                  <a:lnTo>
                    <a:pt x="3849" y="35137"/>
                  </a:lnTo>
                  <a:lnTo>
                    <a:pt x="4470" y="36006"/>
                  </a:lnTo>
                  <a:lnTo>
                    <a:pt x="5153" y="36814"/>
                  </a:lnTo>
                  <a:lnTo>
                    <a:pt x="5836" y="37621"/>
                  </a:lnTo>
                  <a:lnTo>
                    <a:pt x="6581" y="38428"/>
                  </a:lnTo>
                  <a:lnTo>
                    <a:pt x="7388" y="39173"/>
                  </a:lnTo>
                  <a:lnTo>
                    <a:pt x="8195" y="39855"/>
                  </a:lnTo>
                  <a:lnTo>
                    <a:pt x="9064" y="40538"/>
                  </a:lnTo>
                  <a:lnTo>
                    <a:pt x="9995" y="41159"/>
                  </a:lnTo>
                  <a:lnTo>
                    <a:pt x="10926" y="41718"/>
                  </a:lnTo>
                  <a:lnTo>
                    <a:pt x="11919" y="42276"/>
                  </a:lnTo>
                  <a:lnTo>
                    <a:pt x="12975" y="42773"/>
                  </a:lnTo>
                  <a:lnTo>
                    <a:pt x="14092" y="43208"/>
                  </a:lnTo>
                  <a:lnTo>
                    <a:pt x="15210" y="43580"/>
                  </a:lnTo>
                  <a:lnTo>
                    <a:pt x="16389" y="43953"/>
                  </a:lnTo>
                  <a:lnTo>
                    <a:pt x="17569" y="44201"/>
                  </a:lnTo>
                  <a:lnTo>
                    <a:pt x="18810" y="44449"/>
                  </a:lnTo>
                  <a:lnTo>
                    <a:pt x="20114" y="44573"/>
                  </a:lnTo>
                  <a:lnTo>
                    <a:pt x="21417" y="44698"/>
                  </a:lnTo>
                  <a:lnTo>
                    <a:pt x="22783" y="44760"/>
                  </a:lnTo>
                  <a:lnTo>
                    <a:pt x="24211" y="44698"/>
                  </a:lnTo>
                  <a:lnTo>
                    <a:pt x="25577" y="44573"/>
                  </a:lnTo>
                  <a:lnTo>
                    <a:pt x="26942" y="44449"/>
                  </a:lnTo>
                  <a:lnTo>
                    <a:pt x="28184" y="44201"/>
                  </a:lnTo>
                  <a:lnTo>
                    <a:pt x="29426" y="43891"/>
                  </a:lnTo>
                  <a:lnTo>
                    <a:pt x="30667" y="43580"/>
                  </a:lnTo>
                  <a:lnTo>
                    <a:pt x="31847" y="43208"/>
                  </a:lnTo>
                  <a:lnTo>
                    <a:pt x="32964" y="42711"/>
                  </a:lnTo>
                  <a:lnTo>
                    <a:pt x="34019" y="42214"/>
                  </a:lnTo>
                  <a:lnTo>
                    <a:pt x="35075" y="41656"/>
                  </a:lnTo>
                  <a:lnTo>
                    <a:pt x="36068" y="41097"/>
                  </a:lnTo>
                  <a:lnTo>
                    <a:pt x="36999" y="40476"/>
                  </a:lnTo>
                  <a:lnTo>
                    <a:pt x="37930" y="39793"/>
                  </a:lnTo>
                  <a:lnTo>
                    <a:pt x="38800" y="39048"/>
                  </a:lnTo>
                  <a:lnTo>
                    <a:pt x="39607" y="38303"/>
                  </a:lnTo>
                  <a:lnTo>
                    <a:pt x="40414" y="37496"/>
                  </a:lnTo>
                  <a:lnTo>
                    <a:pt x="41097" y="36689"/>
                  </a:lnTo>
                  <a:lnTo>
                    <a:pt x="41779" y="35820"/>
                  </a:lnTo>
                  <a:lnTo>
                    <a:pt x="42462" y="34951"/>
                  </a:lnTo>
                  <a:lnTo>
                    <a:pt x="43021" y="34082"/>
                  </a:lnTo>
                  <a:lnTo>
                    <a:pt x="43580" y="33151"/>
                  </a:lnTo>
                  <a:lnTo>
                    <a:pt x="44076" y="32158"/>
                  </a:lnTo>
                  <a:lnTo>
                    <a:pt x="44573" y="31226"/>
                  </a:lnTo>
                  <a:lnTo>
                    <a:pt x="44945" y="30233"/>
                  </a:lnTo>
                  <a:lnTo>
                    <a:pt x="45318" y="29240"/>
                  </a:lnTo>
                  <a:lnTo>
                    <a:pt x="45628" y="28247"/>
                  </a:lnTo>
                  <a:lnTo>
                    <a:pt x="45939" y="27191"/>
                  </a:lnTo>
                  <a:lnTo>
                    <a:pt x="46125" y="26198"/>
                  </a:lnTo>
                  <a:lnTo>
                    <a:pt x="46311" y="25143"/>
                  </a:lnTo>
                  <a:lnTo>
                    <a:pt x="46435" y="24087"/>
                  </a:lnTo>
                  <a:lnTo>
                    <a:pt x="46497" y="23094"/>
                  </a:lnTo>
                  <a:lnTo>
                    <a:pt x="46559" y="22039"/>
                  </a:lnTo>
                  <a:lnTo>
                    <a:pt x="46497" y="20983"/>
                  </a:lnTo>
                  <a:lnTo>
                    <a:pt x="46435" y="19928"/>
                  </a:lnTo>
                  <a:lnTo>
                    <a:pt x="46311" y="18873"/>
                  </a:lnTo>
                  <a:lnTo>
                    <a:pt x="46125" y="17817"/>
                  </a:lnTo>
                  <a:lnTo>
                    <a:pt x="45939" y="16824"/>
                  </a:lnTo>
                  <a:lnTo>
                    <a:pt x="45628" y="15769"/>
                  </a:lnTo>
                  <a:lnTo>
                    <a:pt x="45318" y="14775"/>
                  </a:lnTo>
                  <a:lnTo>
                    <a:pt x="45007" y="13844"/>
                  </a:lnTo>
                  <a:lnTo>
                    <a:pt x="44573" y="12851"/>
                  </a:lnTo>
                  <a:lnTo>
                    <a:pt x="44138" y="11920"/>
                  </a:lnTo>
                  <a:lnTo>
                    <a:pt x="43642" y="10989"/>
                  </a:lnTo>
                  <a:lnTo>
                    <a:pt x="43083" y="10057"/>
                  </a:lnTo>
                  <a:lnTo>
                    <a:pt x="42524" y="9188"/>
                  </a:lnTo>
                  <a:lnTo>
                    <a:pt x="41904" y="8381"/>
                  </a:lnTo>
                  <a:lnTo>
                    <a:pt x="41221" y="7574"/>
                  </a:lnTo>
                  <a:lnTo>
                    <a:pt x="40538" y="6767"/>
                  </a:lnTo>
                  <a:lnTo>
                    <a:pt x="39793" y="6022"/>
                  </a:lnTo>
                  <a:lnTo>
                    <a:pt x="38986" y="5277"/>
                  </a:lnTo>
                  <a:lnTo>
                    <a:pt x="38179" y="4595"/>
                  </a:lnTo>
                  <a:lnTo>
                    <a:pt x="37310" y="3974"/>
                  </a:lnTo>
                  <a:lnTo>
                    <a:pt x="36441" y="3353"/>
                  </a:lnTo>
                  <a:lnTo>
                    <a:pt x="35447" y="2794"/>
                  </a:lnTo>
                  <a:lnTo>
                    <a:pt x="34516" y="2298"/>
                  </a:lnTo>
                  <a:lnTo>
                    <a:pt x="33523" y="1863"/>
                  </a:lnTo>
                  <a:lnTo>
                    <a:pt x="32468" y="1429"/>
                  </a:lnTo>
                  <a:lnTo>
                    <a:pt x="31350" y="1056"/>
                  </a:lnTo>
                  <a:lnTo>
                    <a:pt x="30233" y="746"/>
                  </a:lnTo>
                  <a:lnTo>
                    <a:pt x="29115" y="497"/>
                  </a:lnTo>
                  <a:lnTo>
                    <a:pt x="27936" y="249"/>
                  </a:lnTo>
                  <a:lnTo>
                    <a:pt x="26756" y="125"/>
                  </a:lnTo>
                  <a:lnTo>
                    <a:pt x="25515" y="1"/>
                  </a:lnTo>
                  <a:close/>
                </a:path>
              </a:pathLst>
            </a:custGeom>
            <a:solidFill>
              <a:srgbClr val="FFFFFF">
                <a:alpha val="7690"/>
              </a:srgbClr>
            </a:solidFill>
            <a:ln>
              <a:noFill/>
            </a:ln>
          </p:spPr>
          <p:txBody>
            <a:bodyPr lIns="91425" tIns="91425" rIns="91425" bIns="91425" anchor="ctr" anchorCtr="0">
              <a:noAutofit/>
            </a:bodyPr>
            <a:lstStyle/>
            <a:p>
              <a:pPr lvl="0" rtl="0">
                <a:spcBef>
                  <a:spcPts val="0"/>
                </a:spcBef>
                <a:buNone/>
              </a:pPr>
              <a:endParaRPr b="1"/>
            </a:p>
          </p:txBody>
        </p:sp>
        <p:sp>
          <p:nvSpPr>
            <p:cNvPr id="639" name="Shape 639"/>
            <p:cNvSpPr/>
            <p:nvPr/>
          </p:nvSpPr>
          <p:spPr>
            <a:xfrm>
              <a:off x="2482962" y="5743946"/>
              <a:ext cx="1776613" cy="1707929"/>
            </a:xfrm>
            <a:custGeom>
              <a:avLst/>
              <a:gdLst/>
              <a:ahLst/>
              <a:cxnLst/>
              <a:rect l="0" t="0" r="0" b="0"/>
              <a:pathLst>
                <a:path w="46560" h="44760" extrusionOk="0">
                  <a:moveTo>
                    <a:pt x="21790" y="2856"/>
                  </a:moveTo>
                  <a:lnTo>
                    <a:pt x="22845" y="2918"/>
                  </a:lnTo>
                  <a:lnTo>
                    <a:pt x="23901" y="3043"/>
                  </a:lnTo>
                  <a:lnTo>
                    <a:pt x="24832" y="3291"/>
                  </a:lnTo>
                  <a:lnTo>
                    <a:pt x="25763" y="3539"/>
                  </a:lnTo>
                  <a:lnTo>
                    <a:pt x="26694" y="3912"/>
                  </a:lnTo>
                  <a:lnTo>
                    <a:pt x="27501" y="4408"/>
                  </a:lnTo>
                  <a:lnTo>
                    <a:pt x="28308" y="4905"/>
                  </a:lnTo>
                  <a:lnTo>
                    <a:pt x="29115" y="5464"/>
                  </a:lnTo>
                  <a:lnTo>
                    <a:pt x="29798" y="6084"/>
                  </a:lnTo>
                  <a:lnTo>
                    <a:pt x="30543" y="6767"/>
                  </a:lnTo>
                  <a:lnTo>
                    <a:pt x="31164" y="7512"/>
                  </a:lnTo>
                  <a:lnTo>
                    <a:pt x="31785" y="8257"/>
                  </a:lnTo>
                  <a:lnTo>
                    <a:pt x="32344" y="9126"/>
                  </a:lnTo>
                  <a:lnTo>
                    <a:pt x="32902" y="9933"/>
                  </a:lnTo>
                  <a:lnTo>
                    <a:pt x="33399" y="10865"/>
                  </a:lnTo>
                  <a:lnTo>
                    <a:pt x="33896" y="11734"/>
                  </a:lnTo>
                  <a:lnTo>
                    <a:pt x="34330" y="12665"/>
                  </a:lnTo>
                  <a:lnTo>
                    <a:pt x="34703" y="13658"/>
                  </a:lnTo>
                  <a:lnTo>
                    <a:pt x="35447" y="15583"/>
                  </a:lnTo>
                  <a:lnTo>
                    <a:pt x="36006" y="17631"/>
                  </a:lnTo>
                  <a:lnTo>
                    <a:pt x="36503" y="19618"/>
                  </a:lnTo>
                  <a:lnTo>
                    <a:pt x="36875" y="21542"/>
                  </a:lnTo>
                  <a:lnTo>
                    <a:pt x="37124" y="23404"/>
                  </a:lnTo>
                  <a:lnTo>
                    <a:pt x="37248" y="25143"/>
                  </a:lnTo>
                  <a:lnTo>
                    <a:pt x="37310" y="26819"/>
                  </a:lnTo>
                  <a:lnTo>
                    <a:pt x="37248" y="28185"/>
                  </a:lnTo>
                  <a:lnTo>
                    <a:pt x="37186" y="29550"/>
                  </a:lnTo>
                  <a:lnTo>
                    <a:pt x="36999" y="30916"/>
                  </a:lnTo>
                  <a:lnTo>
                    <a:pt x="36751" y="32220"/>
                  </a:lnTo>
                  <a:lnTo>
                    <a:pt x="36379" y="33523"/>
                  </a:lnTo>
                  <a:lnTo>
                    <a:pt x="35882" y="34765"/>
                  </a:lnTo>
                  <a:lnTo>
                    <a:pt x="35572" y="35386"/>
                  </a:lnTo>
                  <a:lnTo>
                    <a:pt x="35261" y="36006"/>
                  </a:lnTo>
                  <a:lnTo>
                    <a:pt x="34889" y="36565"/>
                  </a:lnTo>
                  <a:lnTo>
                    <a:pt x="34516" y="37186"/>
                  </a:lnTo>
                  <a:lnTo>
                    <a:pt x="34082" y="37683"/>
                  </a:lnTo>
                  <a:lnTo>
                    <a:pt x="33647" y="38241"/>
                  </a:lnTo>
                  <a:lnTo>
                    <a:pt x="33151" y="38738"/>
                  </a:lnTo>
                  <a:lnTo>
                    <a:pt x="32592" y="39173"/>
                  </a:lnTo>
                  <a:lnTo>
                    <a:pt x="32095" y="39607"/>
                  </a:lnTo>
                  <a:lnTo>
                    <a:pt x="31474" y="39980"/>
                  </a:lnTo>
                  <a:lnTo>
                    <a:pt x="30916" y="40352"/>
                  </a:lnTo>
                  <a:lnTo>
                    <a:pt x="30295" y="40662"/>
                  </a:lnTo>
                  <a:lnTo>
                    <a:pt x="29674" y="40973"/>
                  </a:lnTo>
                  <a:lnTo>
                    <a:pt x="28991" y="41221"/>
                  </a:lnTo>
                  <a:lnTo>
                    <a:pt x="28370" y="41407"/>
                  </a:lnTo>
                  <a:lnTo>
                    <a:pt x="27688" y="41594"/>
                  </a:lnTo>
                  <a:lnTo>
                    <a:pt x="27005" y="41718"/>
                  </a:lnTo>
                  <a:lnTo>
                    <a:pt x="26322" y="41842"/>
                  </a:lnTo>
                  <a:lnTo>
                    <a:pt x="25639" y="41904"/>
                  </a:lnTo>
                  <a:lnTo>
                    <a:pt x="23901" y="41904"/>
                  </a:lnTo>
                  <a:lnTo>
                    <a:pt x="22908" y="41780"/>
                  </a:lnTo>
                  <a:lnTo>
                    <a:pt x="21976" y="41532"/>
                  </a:lnTo>
                  <a:lnTo>
                    <a:pt x="21045" y="41283"/>
                  </a:lnTo>
                  <a:lnTo>
                    <a:pt x="20176" y="40911"/>
                  </a:lnTo>
                  <a:lnTo>
                    <a:pt x="19307" y="40476"/>
                  </a:lnTo>
                  <a:lnTo>
                    <a:pt x="18500" y="39980"/>
                  </a:lnTo>
                  <a:lnTo>
                    <a:pt x="17693" y="39421"/>
                  </a:lnTo>
                  <a:lnTo>
                    <a:pt x="16948" y="38800"/>
                  </a:lnTo>
                  <a:lnTo>
                    <a:pt x="16265" y="38117"/>
                  </a:lnTo>
                  <a:lnTo>
                    <a:pt x="15582" y="37372"/>
                  </a:lnTo>
                  <a:lnTo>
                    <a:pt x="14961" y="36627"/>
                  </a:lnTo>
                  <a:lnTo>
                    <a:pt x="14403" y="35820"/>
                  </a:lnTo>
                  <a:lnTo>
                    <a:pt x="13782" y="34951"/>
                  </a:lnTo>
                  <a:lnTo>
                    <a:pt x="13285" y="34082"/>
                  </a:lnTo>
                  <a:lnTo>
                    <a:pt x="12789" y="33151"/>
                  </a:lnTo>
                  <a:lnTo>
                    <a:pt x="12354" y="32220"/>
                  </a:lnTo>
                  <a:lnTo>
                    <a:pt x="11920" y="31226"/>
                  </a:lnTo>
                  <a:lnTo>
                    <a:pt x="11112" y="29240"/>
                  </a:lnTo>
                  <a:lnTo>
                    <a:pt x="10492" y="27253"/>
                  </a:lnTo>
                  <a:lnTo>
                    <a:pt x="9995" y="25205"/>
                  </a:lnTo>
                  <a:lnTo>
                    <a:pt x="9561" y="23156"/>
                  </a:lnTo>
                  <a:lnTo>
                    <a:pt x="9312" y="21170"/>
                  </a:lnTo>
                  <a:lnTo>
                    <a:pt x="9126" y="19245"/>
                  </a:lnTo>
                  <a:lnTo>
                    <a:pt x="9064" y="17445"/>
                  </a:lnTo>
                  <a:lnTo>
                    <a:pt x="9126" y="15955"/>
                  </a:lnTo>
                  <a:lnTo>
                    <a:pt x="9250" y="14465"/>
                  </a:lnTo>
                  <a:lnTo>
                    <a:pt x="9498" y="12975"/>
                  </a:lnTo>
                  <a:lnTo>
                    <a:pt x="9685" y="12230"/>
                  </a:lnTo>
                  <a:lnTo>
                    <a:pt x="9871" y="11485"/>
                  </a:lnTo>
                  <a:lnTo>
                    <a:pt x="10119" y="10740"/>
                  </a:lnTo>
                  <a:lnTo>
                    <a:pt x="10430" y="10057"/>
                  </a:lnTo>
                  <a:lnTo>
                    <a:pt x="10740" y="9313"/>
                  </a:lnTo>
                  <a:lnTo>
                    <a:pt x="11175" y="8630"/>
                  </a:lnTo>
                  <a:lnTo>
                    <a:pt x="11609" y="8009"/>
                  </a:lnTo>
                  <a:lnTo>
                    <a:pt x="12168" y="7326"/>
                  </a:lnTo>
                  <a:lnTo>
                    <a:pt x="12727" y="6705"/>
                  </a:lnTo>
                  <a:lnTo>
                    <a:pt x="13409" y="6084"/>
                  </a:lnTo>
                  <a:lnTo>
                    <a:pt x="14279" y="5339"/>
                  </a:lnTo>
                  <a:lnTo>
                    <a:pt x="15210" y="4719"/>
                  </a:lnTo>
                  <a:lnTo>
                    <a:pt x="16203" y="4160"/>
                  </a:lnTo>
                  <a:lnTo>
                    <a:pt x="17258" y="3725"/>
                  </a:lnTo>
                  <a:lnTo>
                    <a:pt x="18376" y="3353"/>
                  </a:lnTo>
                  <a:lnTo>
                    <a:pt x="19493" y="3105"/>
                  </a:lnTo>
                  <a:lnTo>
                    <a:pt x="20611" y="2918"/>
                  </a:lnTo>
                  <a:lnTo>
                    <a:pt x="21790" y="2856"/>
                  </a:lnTo>
                  <a:close/>
                  <a:moveTo>
                    <a:pt x="22908" y="1"/>
                  </a:moveTo>
                  <a:lnTo>
                    <a:pt x="21604" y="125"/>
                  </a:lnTo>
                  <a:lnTo>
                    <a:pt x="20362" y="249"/>
                  </a:lnTo>
                  <a:lnTo>
                    <a:pt x="19121" y="435"/>
                  </a:lnTo>
                  <a:lnTo>
                    <a:pt x="17879" y="746"/>
                  </a:lnTo>
                  <a:lnTo>
                    <a:pt x="16700" y="1056"/>
                  </a:lnTo>
                  <a:lnTo>
                    <a:pt x="15582" y="1366"/>
                  </a:lnTo>
                  <a:lnTo>
                    <a:pt x="14465" y="1801"/>
                  </a:lnTo>
                  <a:lnTo>
                    <a:pt x="13347" y="2298"/>
                  </a:lnTo>
                  <a:lnTo>
                    <a:pt x="12292" y="2794"/>
                  </a:lnTo>
                  <a:lnTo>
                    <a:pt x="11299" y="3353"/>
                  </a:lnTo>
                  <a:lnTo>
                    <a:pt x="10305" y="3912"/>
                  </a:lnTo>
                  <a:lnTo>
                    <a:pt x="9374" y="4595"/>
                  </a:lnTo>
                  <a:lnTo>
                    <a:pt x="8505" y="5277"/>
                  </a:lnTo>
                  <a:lnTo>
                    <a:pt x="7636" y="5960"/>
                  </a:lnTo>
                  <a:lnTo>
                    <a:pt x="6767" y="6767"/>
                  </a:lnTo>
                  <a:lnTo>
                    <a:pt x="6022" y="7512"/>
                  </a:lnTo>
                  <a:lnTo>
                    <a:pt x="5277" y="8381"/>
                  </a:lnTo>
                  <a:lnTo>
                    <a:pt x="4594" y="9250"/>
                  </a:lnTo>
                  <a:lnTo>
                    <a:pt x="3911" y="10120"/>
                  </a:lnTo>
                  <a:lnTo>
                    <a:pt x="3353" y="11051"/>
                  </a:lnTo>
                  <a:lnTo>
                    <a:pt x="2794" y="11982"/>
                  </a:lnTo>
                  <a:lnTo>
                    <a:pt x="2235" y="12975"/>
                  </a:lnTo>
                  <a:lnTo>
                    <a:pt x="1801" y="13968"/>
                  </a:lnTo>
                  <a:lnTo>
                    <a:pt x="1366" y="15024"/>
                  </a:lnTo>
                  <a:lnTo>
                    <a:pt x="1056" y="16017"/>
                  </a:lnTo>
                  <a:lnTo>
                    <a:pt x="745" y="17134"/>
                  </a:lnTo>
                  <a:lnTo>
                    <a:pt x="497" y="18190"/>
                  </a:lnTo>
                  <a:lnTo>
                    <a:pt x="311" y="19307"/>
                  </a:lnTo>
                  <a:lnTo>
                    <a:pt x="124" y="20425"/>
                  </a:lnTo>
                  <a:lnTo>
                    <a:pt x="62" y="21542"/>
                  </a:lnTo>
                  <a:lnTo>
                    <a:pt x="0" y="22660"/>
                  </a:lnTo>
                  <a:lnTo>
                    <a:pt x="62" y="23653"/>
                  </a:lnTo>
                  <a:lnTo>
                    <a:pt x="124" y="24646"/>
                  </a:lnTo>
                  <a:lnTo>
                    <a:pt x="249" y="25639"/>
                  </a:lnTo>
                  <a:lnTo>
                    <a:pt x="373" y="26633"/>
                  </a:lnTo>
                  <a:lnTo>
                    <a:pt x="621" y="27626"/>
                  </a:lnTo>
                  <a:lnTo>
                    <a:pt x="869" y="28619"/>
                  </a:lnTo>
                  <a:lnTo>
                    <a:pt x="1180" y="29550"/>
                  </a:lnTo>
                  <a:lnTo>
                    <a:pt x="1490" y="30544"/>
                  </a:lnTo>
                  <a:lnTo>
                    <a:pt x="1863" y="31475"/>
                  </a:lnTo>
                  <a:lnTo>
                    <a:pt x="2297" y="32406"/>
                  </a:lnTo>
                  <a:lnTo>
                    <a:pt x="2794" y="33337"/>
                  </a:lnTo>
                  <a:lnTo>
                    <a:pt x="3291" y="34268"/>
                  </a:lnTo>
                  <a:lnTo>
                    <a:pt x="3911" y="35137"/>
                  </a:lnTo>
                  <a:lnTo>
                    <a:pt x="4470" y="36006"/>
                  </a:lnTo>
                  <a:lnTo>
                    <a:pt x="5153" y="36814"/>
                  </a:lnTo>
                  <a:lnTo>
                    <a:pt x="5836" y="37621"/>
                  </a:lnTo>
                  <a:lnTo>
                    <a:pt x="6581" y="38428"/>
                  </a:lnTo>
                  <a:lnTo>
                    <a:pt x="7388" y="39173"/>
                  </a:lnTo>
                  <a:lnTo>
                    <a:pt x="8195" y="39855"/>
                  </a:lnTo>
                  <a:lnTo>
                    <a:pt x="9064" y="40538"/>
                  </a:lnTo>
                  <a:lnTo>
                    <a:pt x="9995" y="41159"/>
                  </a:lnTo>
                  <a:lnTo>
                    <a:pt x="10926" y="41718"/>
                  </a:lnTo>
                  <a:lnTo>
                    <a:pt x="11920" y="42276"/>
                  </a:lnTo>
                  <a:lnTo>
                    <a:pt x="12975" y="42773"/>
                  </a:lnTo>
                  <a:lnTo>
                    <a:pt x="14092" y="43208"/>
                  </a:lnTo>
                  <a:lnTo>
                    <a:pt x="15210" y="43580"/>
                  </a:lnTo>
                  <a:lnTo>
                    <a:pt x="16389" y="43953"/>
                  </a:lnTo>
                  <a:lnTo>
                    <a:pt x="17569" y="44201"/>
                  </a:lnTo>
                  <a:lnTo>
                    <a:pt x="18810" y="44449"/>
                  </a:lnTo>
                  <a:lnTo>
                    <a:pt x="20114" y="44573"/>
                  </a:lnTo>
                  <a:lnTo>
                    <a:pt x="21418" y="44698"/>
                  </a:lnTo>
                  <a:lnTo>
                    <a:pt x="22845" y="44760"/>
                  </a:lnTo>
                  <a:lnTo>
                    <a:pt x="24211" y="44698"/>
                  </a:lnTo>
                  <a:lnTo>
                    <a:pt x="25577" y="44573"/>
                  </a:lnTo>
                  <a:lnTo>
                    <a:pt x="26943" y="44449"/>
                  </a:lnTo>
                  <a:lnTo>
                    <a:pt x="28184" y="44201"/>
                  </a:lnTo>
                  <a:lnTo>
                    <a:pt x="29426" y="43891"/>
                  </a:lnTo>
                  <a:lnTo>
                    <a:pt x="30667" y="43580"/>
                  </a:lnTo>
                  <a:lnTo>
                    <a:pt x="31847" y="43208"/>
                  </a:lnTo>
                  <a:lnTo>
                    <a:pt x="32964" y="42711"/>
                  </a:lnTo>
                  <a:lnTo>
                    <a:pt x="34020" y="42214"/>
                  </a:lnTo>
                  <a:lnTo>
                    <a:pt x="35075" y="41656"/>
                  </a:lnTo>
                  <a:lnTo>
                    <a:pt x="36068" y="41097"/>
                  </a:lnTo>
                  <a:lnTo>
                    <a:pt x="36999" y="40476"/>
                  </a:lnTo>
                  <a:lnTo>
                    <a:pt x="37931" y="39793"/>
                  </a:lnTo>
                  <a:lnTo>
                    <a:pt x="38800" y="39048"/>
                  </a:lnTo>
                  <a:lnTo>
                    <a:pt x="39607" y="38303"/>
                  </a:lnTo>
                  <a:lnTo>
                    <a:pt x="40414" y="37496"/>
                  </a:lnTo>
                  <a:lnTo>
                    <a:pt x="41097" y="36689"/>
                  </a:lnTo>
                  <a:lnTo>
                    <a:pt x="41780" y="35820"/>
                  </a:lnTo>
                  <a:lnTo>
                    <a:pt x="42462" y="34951"/>
                  </a:lnTo>
                  <a:lnTo>
                    <a:pt x="43021" y="34082"/>
                  </a:lnTo>
                  <a:lnTo>
                    <a:pt x="43580" y="33151"/>
                  </a:lnTo>
                  <a:lnTo>
                    <a:pt x="44076" y="32158"/>
                  </a:lnTo>
                  <a:lnTo>
                    <a:pt x="44573" y="31226"/>
                  </a:lnTo>
                  <a:lnTo>
                    <a:pt x="45008" y="30233"/>
                  </a:lnTo>
                  <a:lnTo>
                    <a:pt x="45318" y="29240"/>
                  </a:lnTo>
                  <a:lnTo>
                    <a:pt x="45628" y="28247"/>
                  </a:lnTo>
                  <a:lnTo>
                    <a:pt x="45939" y="27191"/>
                  </a:lnTo>
                  <a:lnTo>
                    <a:pt x="46125" y="26198"/>
                  </a:lnTo>
                  <a:lnTo>
                    <a:pt x="46311" y="25143"/>
                  </a:lnTo>
                  <a:lnTo>
                    <a:pt x="46435" y="24087"/>
                  </a:lnTo>
                  <a:lnTo>
                    <a:pt x="46498" y="23094"/>
                  </a:lnTo>
                  <a:lnTo>
                    <a:pt x="46560" y="22039"/>
                  </a:lnTo>
                  <a:lnTo>
                    <a:pt x="46498" y="20983"/>
                  </a:lnTo>
                  <a:lnTo>
                    <a:pt x="46435" y="19928"/>
                  </a:lnTo>
                  <a:lnTo>
                    <a:pt x="46311" y="18873"/>
                  </a:lnTo>
                  <a:lnTo>
                    <a:pt x="46125" y="17817"/>
                  </a:lnTo>
                  <a:lnTo>
                    <a:pt x="45939" y="16824"/>
                  </a:lnTo>
                  <a:lnTo>
                    <a:pt x="45628" y="15769"/>
                  </a:lnTo>
                  <a:lnTo>
                    <a:pt x="45318" y="14775"/>
                  </a:lnTo>
                  <a:lnTo>
                    <a:pt x="45008" y="13844"/>
                  </a:lnTo>
                  <a:lnTo>
                    <a:pt x="44573" y="12851"/>
                  </a:lnTo>
                  <a:lnTo>
                    <a:pt x="44139" y="11920"/>
                  </a:lnTo>
                  <a:lnTo>
                    <a:pt x="43642" y="10989"/>
                  </a:lnTo>
                  <a:lnTo>
                    <a:pt x="43083" y="10057"/>
                  </a:lnTo>
                  <a:lnTo>
                    <a:pt x="42524" y="9188"/>
                  </a:lnTo>
                  <a:lnTo>
                    <a:pt x="41904" y="8381"/>
                  </a:lnTo>
                  <a:lnTo>
                    <a:pt x="41221" y="7574"/>
                  </a:lnTo>
                  <a:lnTo>
                    <a:pt x="40538" y="6767"/>
                  </a:lnTo>
                  <a:lnTo>
                    <a:pt x="39793" y="6022"/>
                  </a:lnTo>
                  <a:lnTo>
                    <a:pt x="38986" y="5277"/>
                  </a:lnTo>
                  <a:lnTo>
                    <a:pt x="38179" y="4595"/>
                  </a:lnTo>
                  <a:lnTo>
                    <a:pt x="37310" y="3974"/>
                  </a:lnTo>
                  <a:lnTo>
                    <a:pt x="36441" y="3353"/>
                  </a:lnTo>
                  <a:lnTo>
                    <a:pt x="35510" y="2794"/>
                  </a:lnTo>
                  <a:lnTo>
                    <a:pt x="34516" y="2298"/>
                  </a:lnTo>
                  <a:lnTo>
                    <a:pt x="33523" y="1863"/>
                  </a:lnTo>
                  <a:lnTo>
                    <a:pt x="32468" y="1429"/>
                  </a:lnTo>
                  <a:lnTo>
                    <a:pt x="31350" y="1056"/>
                  </a:lnTo>
                  <a:lnTo>
                    <a:pt x="30295" y="746"/>
                  </a:lnTo>
                  <a:lnTo>
                    <a:pt x="29115" y="497"/>
                  </a:lnTo>
                  <a:lnTo>
                    <a:pt x="27936" y="249"/>
                  </a:lnTo>
                  <a:lnTo>
                    <a:pt x="26756" y="125"/>
                  </a:lnTo>
                  <a:lnTo>
                    <a:pt x="25515" y="1"/>
                  </a:lnTo>
                  <a:close/>
                </a:path>
              </a:pathLst>
            </a:custGeom>
            <a:solidFill>
              <a:srgbClr val="FFFFFF">
                <a:alpha val="7690"/>
              </a:srgbClr>
            </a:solidFill>
            <a:ln>
              <a:noFill/>
            </a:ln>
          </p:spPr>
          <p:txBody>
            <a:bodyPr lIns="91425" tIns="91425" rIns="91425" bIns="91425" anchor="ctr" anchorCtr="0">
              <a:noAutofit/>
            </a:bodyPr>
            <a:lstStyle/>
            <a:p>
              <a:pPr lvl="0" rtl="0">
                <a:spcBef>
                  <a:spcPts val="0"/>
                </a:spcBef>
                <a:buNone/>
              </a:pPr>
              <a:endParaRPr b="1"/>
            </a:p>
          </p:txBody>
        </p:sp>
        <p:sp>
          <p:nvSpPr>
            <p:cNvPr id="640" name="Shape 640"/>
            <p:cNvSpPr/>
            <p:nvPr/>
          </p:nvSpPr>
          <p:spPr>
            <a:xfrm>
              <a:off x="17170" y="4936222"/>
              <a:ext cx="2309597" cy="2638858"/>
            </a:xfrm>
            <a:custGeom>
              <a:avLst/>
              <a:gdLst/>
              <a:ahLst/>
              <a:cxnLst/>
              <a:rect l="0" t="0" r="0" b="0"/>
              <a:pathLst>
                <a:path w="60528" h="69157" extrusionOk="0">
                  <a:moveTo>
                    <a:pt x="30170" y="1"/>
                  </a:moveTo>
                  <a:lnTo>
                    <a:pt x="27687" y="63"/>
                  </a:lnTo>
                  <a:lnTo>
                    <a:pt x="25266" y="249"/>
                  </a:lnTo>
                  <a:lnTo>
                    <a:pt x="22969" y="559"/>
                  </a:lnTo>
                  <a:lnTo>
                    <a:pt x="20672" y="994"/>
                  </a:lnTo>
                  <a:lnTo>
                    <a:pt x="18500" y="1491"/>
                  </a:lnTo>
                  <a:lnTo>
                    <a:pt x="16451" y="2111"/>
                  </a:lnTo>
                  <a:lnTo>
                    <a:pt x="14402" y="2856"/>
                  </a:lnTo>
                  <a:lnTo>
                    <a:pt x="12478" y="3663"/>
                  </a:lnTo>
                  <a:lnTo>
                    <a:pt x="10616" y="4533"/>
                  </a:lnTo>
                  <a:lnTo>
                    <a:pt x="8815" y="5588"/>
                  </a:lnTo>
                  <a:lnTo>
                    <a:pt x="7139" y="6643"/>
                  </a:lnTo>
                  <a:lnTo>
                    <a:pt x="5525" y="7823"/>
                  </a:lnTo>
                  <a:lnTo>
                    <a:pt x="4035" y="9064"/>
                  </a:lnTo>
                  <a:lnTo>
                    <a:pt x="2607" y="10368"/>
                  </a:lnTo>
                  <a:lnTo>
                    <a:pt x="1242" y="11734"/>
                  </a:lnTo>
                  <a:lnTo>
                    <a:pt x="0" y="13224"/>
                  </a:lnTo>
                  <a:lnTo>
                    <a:pt x="0" y="57238"/>
                  </a:lnTo>
                  <a:lnTo>
                    <a:pt x="1117" y="58541"/>
                  </a:lnTo>
                  <a:lnTo>
                    <a:pt x="2297" y="59721"/>
                  </a:lnTo>
                  <a:lnTo>
                    <a:pt x="3539" y="60900"/>
                  </a:lnTo>
                  <a:lnTo>
                    <a:pt x="4904" y="62018"/>
                  </a:lnTo>
                  <a:lnTo>
                    <a:pt x="6332" y="63073"/>
                  </a:lnTo>
                  <a:lnTo>
                    <a:pt x="7884" y="64004"/>
                  </a:lnTo>
                  <a:lnTo>
                    <a:pt x="9436" y="64935"/>
                  </a:lnTo>
                  <a:lnTo>
                    <a:pt x="11174" y="65742"/>
                  </a:lnTo>
                  <a:lnTo>
                    <a:pt x="12912" y="66549"/>
                  </a:lnTo>
                  <a:lnTo>
                    <a:pt x="14837" y="67170"/>
                  </a:lnTo>
                  <a:lnTo>
                    <a:pt x="16761" y="67729"/>
                  </a:lnTo>
                  <a:lnTo>
                    <a:pt x="18810" y="68226"/>
                  </a:lnTo>
                  <a:lnTo>
                    <a:pt x="20983" y="68598"/>
                  </a:lnTo>
                  <a:lnTo>
                    <a:pt x="23218" y="68908"/>
                  </a:lnTo>
                  <a:lnTo>
                    <a:pt x="25577" y="69095"/>
                  </a:lnTo>
                  <a:lnTo>
                    <a:pt x="27998" y="69157"/>
                  </a:lnTo>
                  <a:lnTo>
                    <a:pt x="29922" y="69095"/>
                  </a:lnTo>
                  <a:lnTo>
                    <a:pt x="31847" y="68970"/>
                  </a:lnTo>
                  <a:lnTo>
                    <a:pt x="33771" y="68846"/>
                  </a:lnTo>
                  <a:lnTo>
                    <a:pt x="35633" y="68660"/>
                  </a:lnTo>
                  <a:lnTo>
                    <a:pt x="39482" y="68163"/>
                  </a:lnTo>
                  <a:lnTo>
                    <a:pt x="43517" y="67543"/>
                  </a:lnTo>
                  <a:lnTo>
                    <a:pt x="56927" y="64439"/>
                  </a:lnTo>
                  <a:lnTo>
                    <a:pt x="56927" y="52954"/>
                  </a:lnTo>
                  <a:lnTo>
                    <a:pt x="56989" y="50657"/>
                  </a:lnTo>
                  <a:lnTo>
                    <a:pt x="57113" y="48484"/>
                  </a:lnTo>
                  <a:lnTo>
                    <a:pt x="57237" y="47988"/>
                  </a:lnTo>
                  <a:lnTo>
                    <a:pt x="57423" y="47615"/>
                  </a:lnTo>
                  <a:lnTo>
                    <a:pt x="57671" y="47305"/>
                  </a:lnTo>
                  <a:lnTo>
                    <a:pt x="58044" y="46932"/>
                  </a:lnTo>
                  <a:lnTo>
                    <a:pt x="60527" y="44636"/>
                  </a:lnTo>
                  <a:lnTo>
                    <a:pt x="40600" y="44636"/>
                  </a:lnTo>
                  <a:lnTo>
                    <a:pt x="33088" y="48671"/>
                  </a:lnTo>
                  <a:lnTo>
                    <a:pt x="47242" y="47926"/>
                  </a:lnTo>
                  <a:lnTo>
                    <a:pt x="47242" y="63011"/>
                  </a:lnTo>
                  <a:lnTo>
                    <a:pt x="45069" y="63880"/>
                  </a:lnTo>
                  <a:lnTo>
                    <a:pt x="43828" y="64252"/>
                  </a:lnTo>
                  <a:lnTo>
                    <a:pt x="42524" y="64625"/>
                  </a:lnTo>
                  <a:lnTo>
                    <a:pt x="41034" y="64935"/>
                  </a:lnTo>
                  <a:lnTo>
                    <a:pt x="39358" y="65184"/>
                  </a:lnTo>
                  <a:lnTo>
                    <a:pt x="37434" y="65308"/>
                  </a:lnTo>
                  <a:lnTo>
                    <a:pt x="35323" y="65370"/>
                  </a:lnTo>
                  <a:lnTo>
                    <a:pt x="33461" y="65308"/>
                  </a:lnTo>
                  <a:lnTo>
                    <a:pt x="31598" y="65184"/>
                  </a:lnTo>
                  <a:lnTo>
                    <a:pt x="29798" y="64935"/>
                  </a:lnTo>
                  <a:lnTo>
                    <a:pt x="27998" y="64625"/>
                  </a:lnTo>
                  <a:lnTo>
                    <a:pt x="26322" y="64190"/>
                  </a:lnTo>
                  <a:lnTo>
                    <a:pt x="24645" y="63694"/>
                  </a:lnTo>
                  <a:lnTo>
                    <a:pt x="23031" y="63135"/>
                  </a:lnTo>
                  <a:lnTo>
                    <a:pt x="21479" y="62514"/>
                  </a:lnTo>
                  <a:lnTo>
                    <a:pt x="19989" y="61769"/>
                  </a:lnTo>
                  <a:lnTo>
                    <a:pt x="18562" y="60962"/>
                  </a:lnTo>
                  <a:lnTo>
                    <a:pt x="17134" y="60093"/>
                  </a:lnTo>
                  <a:lnTo>
                    <a:pt x="15830" y="59162"/>
                  </a:lnTo>
                  <a:lnTo>
                    <a:pt x="14527" y="58169"/>
                  </a:lnTo>
                  <a:lnTo>
                    <a:pt x="13285" y="57113"/>
                  </a:lnTo>
                  <a:lnTo>
                    <a:pt x="12168" y="55996"/>
                  </a:lnTo>
                  <a:lnTo>
                    <a:pt x="11050" y="54879"/>
                  </a:lnTo>
                  <a:lnTo>
                    <a:pt x="9995" y="53637"/>
                  </a:lnTo>
                  <a:lnTo>
                    <a:pt x="9001" y="52395"/>
                  </a:lnTo>
                  <a:lnTo>
                    <a:pt x="8070" y="51030"/>
                  </a:lnTo>
                  <a:lnTo>
                    <a:pt x="7201" y="49726"/>
                  </a:lnTo>
                  <a:lnTo>
                    <a:pt x="6394" y="48298"/>
                  </a:lnTo>
                  <a:lnTo>
                    <a:pt x="5649" y="46870"/>
                  </a:lnTo>
                  <a:lnTo>
                    <a:pt x="5028" y="45380"/>
                  </a:lnTo>
                  <a:lnTo>
                    <a:pt x="4408" y="43891"/>
                  </a:lnTo>
                  <a:lnTo>
                    <a:pt x="3849" y="42339"/>
                  </a:lnTo>
                  <a:lnTo>
                    <a:pt x="3414" y="40787"/>
                  </a:lnTo>
                  <a:lnTo>
                    <a:pt x="2980" y="39235"/>
                  </a:lnTo>
                  <a:lnTo>
                    <a:pt x="2669" y="37621"/>
                  </a:lnTo>
                  <a:lnTo>
                    <a:pt x="2421" y="36007"/>
                  </a:lnTo>
                  <a:lnTo>
                    <a:pt x="2235" y="34393"/>
                  </a:lnTo>
                  <a:lnTo>
                    <a:pt x="2111" y="32716"/>
                  </a:lnTo>
                  <a:lnTo>
                    <a:pt x="2111" y="31102"/>
                  </a:lnTo>
                  <a:lnTo>
                    <a:pt x="2111" y="29550"/>
                  </a:lnTo>
                  <a:lnTo>
                    <a:pt x="2235" y="28060"/>
                  </a:lnTo>
                  <a:lnTo>
                    <a:pt x="2359" y="26633"/>
                  </a:lnTo>
                  <a:lnTo>
                    <a:pt x="2607" y="25205"/>
                  </a:lnTo>
                  <a:lnTo>
                    <a:pt x="2856" y="23777"/>
                  </a:lnTo>
                  <a:lnTo>
                    <a:pt x="3228" y="22411"/>
                  </a:lnTo>
                  <a:lnTo>
                    <a:pt x="3601" y="21108"/>
                  </a:lnTo>
                  <a:lnTo>
                    <a:pt x="4035" y="19804"/>
                  </a:lnTo>
                  <a:lnTo>
                    <a:pt x="4594" y="18562"/>
                  </a:lnTo>
                  <a:lnTo>
                    <a:pt x="5153" y="17383"/>
                  </a:lnTo>
                  <a:lnTo>
                    <a:pt x="5773" y="16203"/>
                  </a:lnTo>
                  <a:lnTo>
                    <a:pt x="6394" y="15086"/>
                  </a:lnTo>
                  <a:lnTo>
                    <a:pt x="7139" y="14031"/>
                  </a:lnTo>
                  <a:lnTo>
                    <a:pt x="7884" y="12975"/>
                  </a:lnTo>
                  <a:lnTo>
                    <a:pt x="8691" y="12044"/>
                  </a:lnTo>
                  <a:lnTo>
                    <a:pt x="9560" y="11051"/>
                  </a:lnTo>
                  <a:lnTo>
                    <a:pt x="10429" y="10182"/>
                  </a:lnTo>
                  <a:lnTo>
                    <a:pt x="11360" y="9375"/>
                  </a:lnTo>
                  <a:lnTo>
                    <a:pt x="12354" y="8568"/>
                  </a:lnTo>
                  <a:lnTo>
                    <a:pt x="13347" y="7823"/>
                  </a:lnTo>
                  <a:lnTo>
                    <a:pt x="14402" y="7140"/>
                  </a:lnTo>
                  <a:lnTo>
                    <a:pt x="15520" y="6519"/>
                  </a:lnTo>
                  <a:lnTo>
                    <a:pt x="16637" y="5898"/>
                  </a:lnTo>
                  <a:lnTo>
                    <a:pt x="17755" y="5402"/>
                  </a:lnTo>
                  <a:lnTo>
                    <a:pt x="18996" y="4967"/>
                  </a:lnTo>
                  <a:lnTo>
                    <a:pt x="20176" y="4533"/>
                  </a:lnTo>
                  <a:lnTo>
                    <a:pt x="21417" y="4160"/>
                  </a:lnTo>
                  <a:lnTo>
                    <a:pt x="22721" y="3912"/>
                  </a:lnTo>
                  <a:lnTo>
                    <a:pt x="24025" y="3663"/>
                  </a:lnTo>
                  <a:lnTo>
                    <a:pt x="25390" y="3539"/>
                  </a:lnTo>
                  <a:lnTo>
                    <a:pt x="26694" y="3415"/>
                  </a:lnTo>
                  <a:lnTo>
                    <a:pt x="28122" y="3415"/>
                  </a:lnTo>
                  <a:lnTo>
                    <a:pt x="30108" y="3477"/>
                  </a:lnTo>
                  <a:lnTo>
                    <a:pt x="32033" y="3663"/>
                  </a:lnTo>
                  <a:lnTo>
                    <a:pt x="33771" y="3912"/>
                  </a:lnTo>
                  <a:lnTo>
                    <a:pt x="35447" y="4346"/>
                  </a:lnTo>
                  <a:lnTo>
                    <a:pt x="36999" y="4781"/>
                  </a:lnTo>
                  <a:lnTo>
                    <a:pt x="38489" y="5340"/>
                  </a:lnTo>
                  <a:lnTo>
                    <a:pt x="39855" y="5960"/>
                  </a:lnTo>
                  <a:lnTo>
                    <a:pt x="41096" y="6643"/>
                  </a:lnTo>
                  <a:lnTo>
                    <a:pt x="42276" y="7326"/>
                  </a:lnTo>
                  <a:lnTo>
                    <a:pt x="43331" y="8071"/>
                  </a:lnTo>
                  <a:lnTo>
                    <a:pt x="44324" y="8816"/>
                  </a:lnTo>
                  <a:lnTo>
                    <a:pt x="45256" y="9499"/>
                  </a:lnTo>
                  <a:lnTo>
                    <a:pt x="46870" y="10927"/>
                  </a:lnTo>
                  <a:lnTo>
                    <a:pt x="48173" y="12230"/>
                  </a:lnTo>
                  <a:lnTo>
                    <a:pt x="45876" y="15955"/>
                  </a:lnTo>
                  <a:lnTo>
                    <a:pt x="49167" y="15210"/>
                  </a:lnTo>
                  <a:lnTo>
                    <a:pt x="56927" y="7823"/>
                  </a:lnTo>
                  <a:lnTo>
                    <a:pt x="55126" y="6581"/>
                  </a:lnTo>
                  <a:lnTo>
                    <a:pt x="53947" y="5836"/>
                  </a:lnTo>
                  <a:lnTo>
                    <a:pt x="52581" y="5091"/>
                  </a:lnTo>
                  <a:lnTo>
                    <a:pt x="51029" y="4346"/>
                  </a:lnTo>
                  <a:lnTo>
                    <a:pt x="49167" y="3539"/>
                  </a:lnTo>
                  <a:lnTo>
                    <a:pt x="46994" y="2732"/>
                  </a:lnTo>
                  <a:lnTo>
                    <a:pt x="44511" y="1987"/>
                  </a:lnTo>
                  <a:lnTo>
                    <a:pt x="42835" y="1553"/>
                  </a:lnTo>
                  <a:lnTo>
                    <a:pt x="41158" y="1180"/>
                  </a:lnTo>
                  <a:lnTo>
                    <a:pt x="39358" y="808"/>
                  </a:lnTo>
                  <a:lnTo>
                    <a:pt x="37620" y="559"/>
                  </a:lnTo>
                  <a:lnTo>
                    <a:pt x="35758" y="311"/>
                  </a:lnTo>
                  <a:lnTo>
                    <a:pt x="33957" y="125"/>
                  </a:lnTo>
                  <a:lnTo>
                    <a:pt x="32033" y="63"/>
                  </a:lnTo>
                  <a:lnTo>
                    <a:pt x="30170" y="1"/>
                  </a:lnTo>
                  <a:close/>
                </a:path>
              </a:pathLst>
            </a:custGeom>
            <a:solidFill>
              <a:srgbClr val="FFFFFF">
                <a:alpha val="7690"/>
              </a:srgbClr>
            </a:solidFill>
            <a:ln>
              <a:noFill/>
            </a:ln>
          </p:spPr>
          <p:txBody>
            <a:bodyPr lIns="91425" tIns="91425" rIns="91425" bIns="91425" anchor="ctr" anchorCtr="0">
              <a:noAutofit/>
            </a:bodyPr>
            <a:lstStyle/>
            <a:p>
              <a:pPr lvl="0" rtl="0">
                <a:spcBef>
                  <a:spcPts val="0"/>
                </a:spcBef>
                <a:buNone/>
              </a:pPr>
              <a:endParaRPr b="1"/>
            </a:p>
          </p:txBody>
        </p:sp>
        <p:sp>
          <p:nvSpPr>
            <p:cNvPr id="641" name="Shape 641"/>
            <p:cNvSpPr/>
            <p:nvPr/>
          </p:nvSpPr>
          <p:spPr>
            <a:xfrm>
              <a:off x="8013824" y="4853348"/>
              <a:ext cx="945199" cy="2534611"/>
            </a:xfrm>
            <a:custGeom>
              <a:avLst/>
              <a:gdLst/>
              <a:ahLst/>
              <a:cxnLst/>
              <a:rect l="0" t="0" r="0" b="0"/>
              <a:pathLst>
                <a:path w="24771" h="66425" extrusionOk="0">
                  <a:moveTo>
                    <a:pt x="7078" y="0"/>
                  </a:moveTo>
                  <a:lnTo>
                    <a:pt x="1" y="3414"/>
                  </a:lnTo>
                  <a:lnTo>
                    <a:pt x="7202" y="3414"/>
                  </a:lnTo>
                  <a:lnTo>
                    <a:pt x="7202" y="58354"/>
                  </a:lnTo>
                  <a:lnTo>
                    <a:pt x="7202" y="61458"/>
                  </a:lnTo>
                  <a:lnTo>
                    <a:pt x="7202" y="62079"/>
                  </a:lnTo>
                  <a:lnTo>
                    <a:pt x="7140" y="62638"/>
                  </a:lnTo>
                  <a:lnTo>
                    <a:pt x="6954" y="63134"/>
                  </a:lnTo>
                  <a:lnTo>
                    <a:pt x="6768" y="63569"/>
                  </a:lnTo>
                  <a:lnTo>
                    <a:pt x="6395" y="64128"/>
                  </a:lnTo>
                  <a:lnTo>
                    <a:pt x="5961" y="64748"/>
                  </a:lnTo>
                  <a:lnTo>
                    <a:pt x="4657" y="66424"/>
                  </a:lnTo>
                  <a:lnTo>
                    <a:pt x="21294" y="66424"/>
                  </a:lnTo>
                  <a:lnTo>
                    <a:pt x="24771" y="64376"/>
                  </a:lnTo>
                  <a:lnTo>
                    <a:pt x="22349" y="64128"/>
                  </a:lnTo>
                  <a:lnTo>
                    <a:pt x="19990" y="63879"/>
                  </a:lnTo>
                  <a:lnTo>
                    <a:pt x="18935" y="63755"/>
                  </a:lnTo>
                  <a:lnTo>
                    <a:pt x="18066" y="63569"/>
                  </a:lnTo>
                  <a:lnTo>
                    <a:pt x="17756" y="63445"/>
                  </a:lnTo>
                  <a:lnTo>
                    <a:pt x="17445" y="63321"/>
                  </a:lnTo>
                  <a:lnTo>
                    <a:pt x="17135" y="63134"/>
                  </a:lnTo>
                  <a:lnTo>
                    <a:pt x="16949" y="62886"/>
                  </a:lnTo>
                  <a:lnTo>
                    <a:pt x="16762" y="62638"/>
                  </a:lnTo>
                  <a:lnTo>
                    <a:pt x="16576" y="62327"/>
                  </a:lnTo>
                  <a:lnTo>
                    <a:pt x="16452" y="62017"/>
                  </a:lnTo>
                  <a:lnTo>
                    <a:pt x="16390" y="61582"/>
                  </a:lnTo>
                  <a:lnTo>
                    <a:pt x="16266" y="60651"/>
                  </a:lnTo>
                  <a:lnTo>
                    <a:pt x="16204" y="59410"/>
                  </a:lnTo>
                  <a:lnTo>
                    <a:pt x="16204" y="58354"/>
                  </a:lnTo>
                  <a:lnTo>
                    <a:pt x="16204" y="6146"/>
                  </a:lnTo>
                  <a:lnTo>
                    <a:pt x="16266" y="5587"/>
                  </a:lnTo>
                  <a:lnTo>
                    <a:pt x="16452" y="4470"/>
                  </a:lnTo>
                  <a:lnTo>
                    <a:pt x="16700" y="3539"/>
                  </a:lnTo>
                  <a:lnTo>
                    <a:pt x="17011" y="2794"/>
                  </a:lnTo>
                  <a:lnTo>
                    <a:pt x="17445" y="2173"/>
                  </a:lnTo>
                  <a:lnTo>
                    <a:pt x="18004" y="1676"/>
                  </a:lnTo>
                  <a:lnTo>
                    <a:pt x="18687" y="1117"/>
                  </a:lnTo>
                  <a:lnTo>
                    <a:pt x="19494" y="621"/>
                  </a:lnTo>
                  <a:lnTo>
                    <a:pt x="20487" y="0"/>
                  </a:lnTo>
                  <a:close/>
                </a:path>
              </a:pathLst>
            </a:custGeom>
            <a:solidFill>
              <a:srgbClr val="FFFFFF">
                <a:alpha val="7690"/>
              </a:srgbClr>
            </a:solidFill>
            <a:ln>
              <a:noFill/>
            </a:ln>
          </p:spPr>
          <p:txBody>
            <a:bodyPr lIns="91425" tIns="91425" rIns="91425" bIns="91425" anchor="ctr" anchorCtr="0">
              <a:noAutofit/>
            </a:bodyPr>
            <a:lstStyle/>
            <a:p>
              <a:pPr lvl="0" rtl="0">
                <a:spcBef>
                  <a:spcPts val="0"/>
                </a:spcBef>
                <a:buNone/>
              </a:pPr>
              <a:endParaRPr b="1"/>
            </a:p>
          </p:txBody>
        </p:sp>
        <p:sp>
          <p:nvSpPr>
            <p:cNvPr id="642" name="Shape 642"/>
            <p:cNvSpPr/>
            <p:nvPr/>
          </p:nvSpPr>
          <p:spPr>
            <a:xfrm>
              <a:off x="8985008" y="5743946"/>
              <a:ext cx="1165482" cy="1712661"/>
            </a:xfrm>
            <a:custGeom>
              <a:avLst/>
              <a:gdLst/>
              <a:ahLst/>
              <a:cxnLst/>
              <a:rect l="0" t="0" r="0" b="0"/>
              <a:pathLst>
                <a:path w="30544" h="44884" extrusionOk="0">
                  <a:moveTo>
                    <a:pt x="18748" y="3105"/>
                  </a:moveTo>
                  <a:lnTo>
                    <a:pt x="19679" y="3167"/>
                  </a:lnTo>
                  <a:lnTo>
                    <a:pt x="20549" y="3291"/>
                  </a:lnTo>
                  <a:lnTo>
                    <a:pt x="21480" y="3539"/>
                  </a:lnTo>
                  <a:lnTo>
                    <a:pt x="22287" y="3788"/>
                  </a:lnTo>
                  <a:lnTo>
                    <a:pt x="23094" y="4222"/>
                  </a:lnTo>
                  <a:lnTo>
                    <a:pt x="23839" y="4657"/>
                  </a:lnTo>
                  <a:lnTo>
                    <a:pt x="24584" y="5153"/>
                  </a:lnTo>
                  <a:lnTo>
                    <a:pt x="25267" y="5712"/>
                  </a:lnTo>
                  <a:lnTo>
                    <a:pt x="25825" y="6271"/>
                  </a:lnTo>
                  <a:lnTo>
                    <a:pt x="26384" y="6954"/>
                  </a:lnTo>
                  <a:lnTo>
                    <a:pt x="26819" y="7574"/>
                  </a:lnTo>
                  <a:lnTo>
                    <a:pt x="27253" y="8257"/>
                  </a:lnTo>
                  <a:lnTo>
                    <a:pt x="27564" y="9002"/>
                  </a:lnTo>
                  <a:lnTo>
                    <a:pt x="27750" y="9685"/>
                  </a:lnTo>
                  <a:lnTo>
                    <a:pt x="27936" y="10430"/>
                  </a:lnTo>
                  <a:lnTo>
                    <a:pt x="27998" y="11113"/>
                  </a:lnTo>
                  <a:lnTo>
                    <a:pt x="27936" y="11547"/>
                  </a:lnTo>
                  <a:lnTo>
                    <a:pt x="27812" y="11982"/>
                  </a:lnTo>
                  <a:lnTo>
                    <a:pt x="27564" y="12292"/>
                  </a:lnTo>
                  <a:lnTo>
                    <a:pt x="27253" y="12603"/>
                  </a:lnTo>
                  <a:lnTo>
                    <a:pt x="26881" y="12913"/>
                  </a:lnTo>
                  <a:lnTo>
                    <a:pt x="26446" y="13161"/>
                  </a:lnTo>
                  <a:lnTo>
                    <a:pt x="25267" y="13658"/>
                  </a:lnTo>
                  <a:lnTo>
                    <a:pt x="8319" y="20983"/>
                  </a:lnTo>
                  <a:lnTo>
                    <a:pt x="8133" y="18500"/>
                  </a:lnTo>
                  <a:lnTo>
                    <a:pt x="8009" y="17259"/>
                  </a:lnTo>
                  <a:lnTo>
                    <a:pt x="8009" y="16079"/>
                  </a:lnTo>
                  <a:lnTo>
                    <a:pt x="8009" y="15148"/>
                  </a:lnTo>
                  <a:lnTo>
                    <a:pt x="8071" y="14279"/>
                  </a:lnTo>
                  <a:lnTo>
                    <a:pt x="8195" y="13410"/>
                  </a:lnTo>
                  <a:lnTo>
                    <a:pt x="8319" y="12603"/>
                  </a:lnTo>
                  <a:lnTo>
                    <a:pt x="8505" y="11858"/>
                  </a:lnTo>
                  <a:lnTo>
                    <a:pt x="8691" y="11113"/>
                  </a:lnTo>
                  <a:lnTo>
                    <a:pt x="8878" y="10430"/>
                  </a:lnTo>
                  <a:lnTo>
                    <a:pt x="9188" y="9809"/>
                  </a:lnTo>
                  <a:lnTo>
                    <a:pt x="9436" y="9188"/>
                  </a:lnTo>
                  <a:lnTo>
                    <a:pt x="9747" y="8568"/>
                  </a:lnTo>
                  <a:lnTo>
                    <a:pt x="10430" y="7512"/>
                  </a:lnTo>
                  <a:lnTo>
                    <a:pt x="11175" y="6581"/>
                  </a:lnTo>
                  <a:lnTo>
                    <a:pt x="11982" y="5774"/>
                  </a:lnTo>
                  <a:lnTo>
                    <a:pt x="12789" y="5091"/>
                  </a:lnTo>
                  <a:lnTo>
                    <a:pt x="13720" y="4532"/>
                  </a:lnTo>
                  <a:lnTo>
                    <a:pt x="14589" y="4098"/>
                  </a:lnTo>
                  <a:lnTo>
                    <a:pt x="15458" y="3725"/>
                  </a:lnTo>
                  <a:lnTo>
                    <a:pt x="16327" y="3415"/>
                  </a:lnTo>
                  <a:lnTo>
                    <a:pt x="17196" y="3229"/>
                  </a:lnTo>
                  <a:lnTo>
                    <a:pt x="18003" y="3105"/>
                  </a:lnTo>
                  <a:close/>
                  <a:moveTo>
                    <a:pt x="21356" y="1"/>
                  </a:moveTo>
                  <a:lnTo>
                    <a:pt x="20424" y="63"/>
                  </a:lnTo>
                  <a:lnTo>
                    <a:pt x="19493" y="125"/>
                  </a:lnTo>
                  <a:lnTo>
                    <a:pt x="18624" y="187"/>
                  </a:lnTo>
                  <a:lnTo>
                    <a:pt x="17693" y="373"/>
                  </a:lnTo>
                  <a:lnTo>
                    <a:pt x="16762" y="559"/>
                  </a:lnTo>
                  <a:lnTo>
                    <a:pt x="15831" y="746"/>
                  </a:lnTo>
                  <a:lnTo>
                    <a:pt x="14899" y="1056"/>
                  </a:lnTo>
                  <a:lnTo>
                    <a:pt x="13968" y="1366"/>
                  </a:lnTo>
                  <a:lnTo>
                    <a:pt x="13037" y="1677"/>
                  </a:lnTo>
                  <a:lnTo>
                    <a:pt x="12106" y="2111"/>
                  </a:lnTo>
                  <a:lnTo>
                    <a:pt x="11237" y="2546"/>
                  </a:lnTo>
                  <a:lnTo>
                    <a:pt x="10368" y="3043"/>
                  </a:lnTo>
                  <a:lnTo>
                    <a:pt x="9498" y="3539"/>
                  </a:lnTo>
                  <a:lnTo>
                    <a:pt x="8691" y="4098"/>
                  </a:lnTo>
                  <a:lnTo>
                    <a:pt x="7884" y="4719"/>
                  </a:lnTo>
                  <a:lnTo>
                    <a:pt x="7077" y="5339"/>
                  </a:lnTo>
                  <a:lnTo>
                    <a:pt x="6332" y="6084"/>
                  </a:lnTo>
                  <a:lnTo>
                    <a:pt x="5588" y="6767"/>
                  </a:lnTo>
                  <a:lnTo>
                    <a:pt x="4905" y="7574"/>
                  </a:lnTo>
                  <a:lnTo>
                    <a:pt x="4222" y="8381"/>
                  </a:lnTo>
                  <a:lnTo>
                    <a:pt x="3601" y="9250"/>
                  </a:lnTo>
                  <a:lnTo>
                    <a:pt x="2980" y="10182"/>
                  </a:lnTo>
                  <a:lnTo>
                    <a:pt x="2484" y="11113"/>
                  </a:lnTo>
                  <a:lnTo>
                    <a:pt x="1987" y="12106"/>
                  </a:lnTo>
                  <a:lnTo>
                    <a:pt x="1552" y="13099"/>
                  </a:lnTo>
                  <a:lnTo>
                    <a:pt x="1118" y="14217"/>
                  </a:lnTo>
                  <a:lnTo>
                    <a:pt x="807" y="15334"/>
                  </a:lnTo>
                  <a:lnTo>
                    <a:pt x="497" y="16452"/>
                  </a:lnTo>
                  <a:lnTo>
                    <a:pt x="311" y="17693"/>
                  </a:lnTo>
                  <a:lnTo>
                    <a:pt x="125" y="18935"/>
                  </a:lnTo>
                  <a:lnTo>
                    <a:pt x="0" y="20238"/>
                  </a:lnTo>
                  <a:lnTo>
                    <a:pt x="0" y="21542"/>
                  </a:lnTo>
                  <a:lnTo>
                    <a:pt x="0" y="22908"/>
                  </a:lnTo>
                  <a:lnTo>
                    <a:pt x="125" y="24211"/>
                  </a:lnTo>
                  <a:lnTo>
                    <a:pt x="311" y="25577"/>
                  </a:lnTo>
                  <a:lnTo>
                    <a:pt x="559" y="26943"/>
                  </a:lnTo>
                  <a:lnTo>
                    <a:pt x="870" y="28309"/>
                  </a:lnTo>
                  <a:lnTo>
                    <a:pt x="1242" y="29612"/>
                  </a:lnTo>
                  <a:lnTo>
                    <a:pt x="1739" y="30978"/>
                  </a:lnTo>
                  <a:lnTo>
                    <a:pt x="2235" y="32282"/>
                  </a:lnTo>
                  <a:lnTo>
                    <a:pt x="2856" y="33585"/>
                  </a:lnTo>
                  <a:lnTo>
                    <a:pt x="3601" y="34827"/>
                  </a:lnTo>
                  <a:lnTo>
                    <a:pt x="4346" y="36006"/>
                  </a:lnTo>
                  <a:lnTo>
                    <a:pt x="5215" y="37186"/>
                  </a:lnTo>
                  <a:lnTo>
                    <a:pt x="6146" y="38303"/>
                  </a:lnTo>
                  <a:lnTo>
                    <a:pt x="7202" y="39359"/>
                  </a:lnTo>
                  <a:lnTo>
                    <a:pt x="8319" y="40352"/>
                  </a:lnTo>
                  <a:lnTo>
                    <a:pt x="9498" y="41221"/>
                  </a:lnTo>
                  <a:lnTo>
                    <a:pt x="10368" y="41842"/>
                  </a:lnTo>
                  <a:lnTo>
                    <a:pt x="11299" y="42401"/>
                  </a:lnTo>
                  <a:lnTo>
                    <a:pt x="12168" y="42835"/>
                  </a:lnTo>
                  <a:lnTo>
                    <a:pt x="13037" y="43270"/>
                  </a:lnTo>
                  <a:lnTo>
                    <a:pt x="13906" y="43580"/>
                  </a:lnTo>
                  <a:lnTo>
                    <a:pt x="14713" y="43891"/>
                  </a:lnTo>
                  <a:lnTo>
                    <a:pt x="15582" y="44139"/>
                  </a:lnTo>
                  <a:lnTo>
                    <a:pt x="16389" y="44325"/>
                  </a:lnTo>
                  <a:lnTo>
                    <a:pt x="17941" y="44635"/>
                  </a:lnTo>
                  <a:lnTo>
                    <a:pt x="19369" y="44822"/>
                  </a:lnTo>
                  <a:lnTo>
                    <a:pt x="20735" y="44884"/>
                  </a:lnTo>
                  <a:lnTo>
                    <a:pt x="22908" y="44884"/>
                  </a:lnTo>
                  <a:lnTo>
                    <a:pt x="23963" y="44822"/>
                  </a:lnTo>
                  <a:lnTo>
                    <a:pt x="25018" y="44698"/>
                  </a:lnTo>
                  <a:lnTo>
                    <a:pt x="26136" y="44573"/>
                  </a:lnTo>
                  <a:lnTo>
                    <a:pt x="27191" y="44325"/>
                  </a:lnTo>
                  <a:lnTo>
                    <a:pt x="28308" y="44077"/>
                  </a:lnTo>
                  <a:lnTo>
                    <a:pt x="29426" y="43704"/>
                  </a:lnTo>
                  <a:lnTo>
                    <a:pt x="30543" y="43270"/>
                  </a:lnTo>
                  <a:lnTo>
                    <a:pt x="30543" y="39793"/>
                  </a:lnTo>
                  <a:lnTo>
                    <a:pt x="29115" y="39980"/>
                  </a:lnTo>
                  <a:lnTo>
                    <a:pt x="27564" y="40042"/>
                  </a:lnTo>
                  <a:lnTo>
                    <a:pt x="26756" y="39980"/>
                  </a:lnTo>
                  <a:lnTo>
                    <a:pt x="25949" y="39917"/>
                  </a:lnTo>
                  <a:lnTo>
                    <a:pt x="25142" y="39855"/>
                  </a:lnTo>
                  <a:lnTo>
                    <a:pt x="24335" y="39731"/>
                  </a:lnTo>
                  <a:lnTo>
                    <a:pt x="23528" y="39545"/>
                  </a:lnTo>
                  <a:lnTo>
                    <a:pt x="22721" y="39297"/>
                  </a:lnTo>
                  <a:lnTo>
                    <a:pt x="21976" y="39048"/>
                  </a:lnTo>
                  <a:lnTo>
                    <a:pt x="21169" y="38738"/>
                  </a:lnTo>
                  <a:lnTo>
                    <a:pt x="20424" y="38428"/>
                  </a:lnTo>
                  <a:lnTo>
                    <a:pt x="19679" y="38055"/>
                  </a:lnTo>
                  <a:lnTo>
                    <a:pt x="18935" y="37683"/>
                  </a:lnTo>
                  <a:lnTo>
                    <a:pt x="18252" y="37186"/>
                  </a:lnTo>
                  <a:lnTo>
                    <a:pt x="17507" y="36751"/>
                  </a:lnTo>
                  <a:lnTo>
                    <a:pt x="16824" y="36255"/>
                  </a:lnTo>
                  <a:lnTo>
                    <a:pt x="16203" y="35696"/>
                  </a:lnTo>
                  <a:lnTo>
                    <a:pt x="15520" y="35075"/>
                  </a:lnTo>
                  <a:lnTo>
                    <a:pt x="14899" y="34455"/>
                  </a:lnTo>
                  <a:lnTo>
                    <a:pt x="14279" y="33834"/>
                  </a:lnTo>
                  <a:lnTo>
                    <a:pt x="13720" y="33151"/>
                  </a:lnTo>
                  <a:lnTo>
                    <a:pt x="13161" y="32406"/>
                  </a:lnTo>
                  <a:lnTo>
                    <a:pt x="12602" y="31661"/>
                  </a:lnTo>
                  <a:lnTo>
                    <a:pt x="12106" y="30854"/>
                  </a:lnTo>
                  <a:lnTo>
                    <a:pt x="11609" y="30047"/>
                  </a:lnTo>
                  <a:lnTo>
                    <a:pt x="11113" y="29178"/>
                  </a:lnTo>
                  <a:lnTo>
                    <a:pt x="10678" y="28309"/>
                  </a:lnTo>
                  <a:lnTo>
                    <a:pt x="10243" y="27378"/>
                  </a:lnTo>
                  <a:lnTo>
                    <a:pt x="9871" y="26446"/>
                  </a:lnTo>
                  <a:lnTo>
                    <a:pt x="9498" y="25453"/>
                  </a:lnTo>
                  <a:lnTo>
                    <a:pt x="9188" y="24460"/>
                  </a:lnTo>
                  <a:lnTo>
                    <a:pt x="8878" y="23467"/>
                  </a:lnTo>
                  <a:lnTo>
                    <a:pt x="8629" y="22349"/>
                  </a:lnTo>
                  <a:lnTo>
                    <a:pt x="8381" y="21294"/>
                  </a:lnTo>
                  <a:lnTo>
                    <a:pt x="15582" y="20735"/>
                  </a:lnTo>
                  <a:lnTo>
                    <a:pt x="30543" y="14651"/>
                  </a:lnTo>
                  <a:lnTo>
                    <a:pt x="30543" y="2360"/>
                  </a:lnTo>
                  <a:lnTo>
                    <a:pt x="29488" y="1801"/>
                  </a:lnTo>
                  <a:lnTo>
                    <a:pt x="28371" y="1304"/>
                  </a:lnTo>
                  <a:lnTo>
                    <a:pt x="27253" y="932"/>
                  </a:lnTo>
                  <a:lnTo>
                    <a:pt x="26136" y="621"/>
                  </a:lnTo>
                  <a:lnTo>
                    <a:pt x="24956" y="311"/>
                  </a:lnTo>
                  <a:lnTo>
                    <a:pt x="23715" y="187"/>
                  </a:lnTo>
                  <a:lnTo>
                    <a:pt x="22535" y="63"/>
                  </a:lnTo>
                  <a:lnTo>
                    <a:pt x="21356" y="1"/>
                  </a:lnTo>
                  <a:close/>
                </a:path>
              </a:pathLst>
            </a:custGeom>
            <a:solidFill>
              <a:srgbClr val="FFFFFF">
                <a:alpha val="7690"/>
              </a:srgbClr>
            </a:solidFill>
            <a:ln>
              <a:noFill/>
            </a:ln>
          </p:spPr>
          <p:txBody>
            <a:bodyPr lIns="91425" tIns="91425" rIns="91425" bIns="91425" anchor="ctr" anchorCtr="0">
              <a:noAutofit/>
            </a:bodyPr>
            <a:lstStyle/>
            <a:p>
              <a:pPr lvl="0" rtl="0">
                <a:spcBef>
                  <a:spcPts val="0"/>
                </a:spcBef>
                <a:buNone/>
              </a:pPr>
              <a:endParaRPr b="1"/>
            </a:p>
          </p:txBody>
        </p:sp>
      </p:gr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http://</a:t>
            </a:r>
            <a:r>
              <a:rPr lang="en-US" dirty="0" err="1" smtClean="0"/>
              <a:t>www.mikewarriner.com</a:t>
            </a:r>
            <a:r>
              <a:rPr lang="en-US" dirty="0" smtClean="0"/>
              <a:t>/</a:t>
            </a:r>
            <a:r>
              <a:rPr lang="en-US" dirty="0" err="1" smtClean="0"/>
              <a:t>jslogo</a:t>
            </a:r>
            <a:endParaRPr lang="en-US" dirty="0"/>
          </a:p>
        </p:txBody>
      </p:sp>
      <p:sp>
        <p:nvSpPr>
          <p:cNvPr id="3" name="Subtitle 2"/>
          <p:cNvSpPr>
            <a:spLocks noGrp="1"/>
          </p:cNvSpPr>
          <p:nvPr>
            <p:ph type="subTitle" idx="1"/>
          </p:nvPr>
        </p:nvSpPr>
        <p:spPr/>
        <p:txBody>
          <a:bodyPr/>
          <a:lstStyle/>
          <a:p>
            <a:r>
              <a:rPr lang="en-US" dirty="0" smtClean="0"/>
              <a:t>Or use LOGO on your desktops</a:t>
            </a:r>
            <a:endParaRPr lang="en-US" dirty="0"/>
          </a:p>
        </p:txBody>
      </p:sp>
    </p:spTree>
    <p:extLst>
      <p:ext uri="{BB962C8B-B14F-4D97-AF65-F5344CB8AC3E}">
        <p14:creationId xmlns:p14="http://schemas.microsoft.com/office/powerpoint/2010/main" val="25351418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1143000"/>
            <a:ext cx="10160000" cy="5325806"/>
          </a:xfrm>
          <a:prstGeom prst="rect">
            <a:avLst/>
          </a:prstGeom>
        </p:spPr>
      </p:pic>
    </p:spTree>
    <p:extLst>
      <p:ext uri="{BB962C8B-B14F-4D97-AF65-F5344CB8AC3E}">
        <p14:creationId xmlns:p14="http://schemas.microsoft.com/office/powerpoint/2010/main" val="35430580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695" y="246945"/>
            <a:ext cx="8865306" cy="1144764"/>
          </a:xfrm>
        </p:spPr>
        <p:txBody>
          <a:bodyPr rtlCol="0">
            <a:normAutofit/>
          </a:bodyPr>
          <a:lstStyle/>
          <a:p>
            <a:pPr>
              <a:defRPr/>
            </a:pPr>
            <a:r>
              <a:rPr lang="en-GB" dirty="0" smtClean="0">
                <a:solidFill>
                  <a:schemeClr val="accent1">
                    <a:satMod val="150000"/>
                  </a:schemeClr>
                </a:solidFill>
                <a:ea typeface="+mj-ea"/>
              </a:rPr>
              <a:t>Task – draw some pictures</a:t>
            </a:r>
            <a:endParaRPr lang="en-GB" dirty="0">
              <a:solidFill>
                <a:schemeClr val="accent1">
                  <a:satMod val="150000"/>
                </a:schemeClr>
              </a:solidFill>
              <a:ea typeface="+mj-ea"/>
            </a:endParaRPr>
          </a:p>
        </p:txBody>
      </p:sp>
      <p:sp>
        <p:nvSpPr>
          <p:cNvPr id="10243" name="Content Placeholder 2"/>
          <p:cNvSpPr>
            <a:spLocks noGrp="1"/>
          </p:cNvSpPr>
          <p:nvPr>
            <p:ph idx="1"/>
          </p:nvPr>
        </p:nvSpPr>
        <p:spPr>
          <a:xfrm>
            <a:off x="278695" y="1744487"/>
            <a:ext cx="2079626" cy="5139972"/>
          </a:xfrm>
        </p:spPr>
        <p:txBody>
          <a:bodyPr/>
          <a:lstStyle/>
          <a:p>
            <a:pPr marL="130526" indent="0"/>
            <a:r>
              <a:rPr lang="en-GB" b="1" dirty="0">
                <a:solidFill>
                  <a:srgbClr val="0070C0"/>
                </a:solidFill>
                <a:latin typeface="Century Gothic" charset="0"/>
              </a:rPr>
              <a:t>SQUARE</a:t>
            </a:r>
            <a:r>
              <a:rPr lang="en-GB" dirty="0">
                <a:latin typeface="Century Gothic" charset="0"/>
              </a:rPr>
              <a:t> 	</a:t>
            </a:r>
          </a:p>
          <a:p>
            <a:pPr marL="130526" indent="0"/>
            <a:r>
              <a:rPr lang="en-GB" b="1" dirty="0">
                <a:solidFill>
                  <a:srgbClr val="0070C0"/>
                </a:solidFill>
                <a:latin typeface="Century Gothic" charset="0"/>
              </a:rPr>
              <a:t>FD 100</a:t>
            </a:r>
          </a:p>
          <a:p>
            <a:pPr marL="130526" indent="0"/>
            <a:r>
              <a:rPr lang="en-GB" b="1" dirty="0">
                <a:solidFill>
                  <a:srgbClr val="0070C0"/>
                </a:solidFill>
                <a:latin typeface="Century Gothic" charset="0"/>
              </a:rPr>
              <a:t>RT 90</a:t>
            </a:r>
          </a:p>
          <a:p>
            <a:pPr marL="130526" indent="0"/>
            <a:r>
              <a:rPr lang="en-GB" b="1" dirty="0">
                <a:solidFill>
                  <a:srgbClr val="0070C0"/>
                </a:solidFill>
                <a:latin typeface="Century Gothic" charset="0"/>
              </a:rPr>
              <a:t>FD 100</a:t>
            </a:r>
          </a:p>
          <a:p>
            <a:pPr marL="130526" indent="0"/>
            <a:r>
              <a:rPr lang="en-GB" b="1" dirty="0">
                <a:solidFill>
                  <a:srgbClr val="0070C0"/>
                </a:solidFill>
                <a:latin typeface="Century Gothic" charset="0"/>
              </a:rPr>
              <a:t>RT 90</a:t>
            </a:r>
          </a:p>
          <a:p>
            <a:pPr marL="130526" indent="0"/>
            <a:r>
              <a:rPr lang="en-GB" b="1" dirty="0">
                <a:solidFill>
                  <a:srgbClr val="0070C0"/>
                </a:solidFill>
                <a:latin typeface="Century Gothic" charset="0"/>
              </a:rPr>
              <a:t>FD 100</a:t>
            </a:r>
          </a:p>
          <a:p>
            <a:pPr marL="130526" indent="0"/>
            <a:r>
              <a:rPr lang="en-GB" b="1" dirty="0">
                <a:solidFill>
                  <a:srgbClr val="0070C0"/>
                </a:solidFill>
                <a:latin typeface="Century Gothic" charset="0"/>
              </a:rPr>
              <a:t>RT 90</a:t>
            </a:r>
          </a:p>
          <a:p>
            <a:pPr marL="130526" indent="0"/>
            <a:r>
              <a:rPr lang="en-GB" b="1" dirty="0">
                <a:solidFill>
                  <a:srgbClr val="0070C0"/>
                </a:solidFill>
                <a:latin typeface="Century Gothic" charset="0"/>
              </a:rPr>
              <a:t>FD 100</a:t>
            </a:r>
          </a:p>
        </p:txBody>
      </p:sp>
      <p:sp>
        <p:nvSpPr>
          <p:cNvPr id="14341" name="TextBox 4"/>
          <p:cNvSpPr txBox="1">
            <a:spLocks noChangeArrowheads="1"/>
          </p:cNvSpPr>
          <p:nvPr/>
        </p:nvSpPr>
        <p:spPr bwMode="auto">
          <a:xfrm>
            <a:off x="2017890" y="1744487"/>
            <a:ext cx="2042583" cy="2735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599" tIns="50799" rIns="101599" bIns="50799">
            <a:spAutoFit/>
          </a:bodyPr>
          <a:lstStyle>
            <a:lvl1pPr eaLnBrk="0" hangingPunct="0">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eaLnBrk="0" hangingPunct="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eaLnBrk="0" hangingPunct="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eaLnBrk="0" hangingPunct="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eaLnBrk="0" hangingPunct="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defRPr/>
            </a:pPr>
            <a:r>
              <a:rPr lang="en-GB" altLang="en-US" sz="2400" b="1" dirty="0">
                <a:solidFill>
                  <a:srgbClr val="00B050"/>
                </a:solidFill>
                <a:latin typeface="+mj-lt"/>
                <a:ea typeface="+mn-ea"/>
                <a:cs typeface="Arial" panose="020B0604020202020204" pitchFamily="34" charset="0"/>
              </a:rPr>
              <a:t>TRIANGLE</a:t>
            </a:r>
          </a:p>
          <a:p>
            <a:pPr eaLnBrk="1" hangingPunct="1">
              <a:buClrTx/>
              <a:buSzTx/>
              <a:buFontTx/>
              <a:buNone/>
              <a:defRPr/>
            </a:pPr>
            <a:endParaRPr lang="en-GB" altLang="en-US" sz="2400" b="1" dirty="0">
              <a:solidFill>
                <a:srgbClr val="00B050"/>
              </a:solidFill>
              <a:latin typeface="+mj-lt"/>
              <a:ea typeface="+mn-ea"/>
              <a:cs typeface="Arial" panose="020B0604020202020204" pitchFamily="34" charset="0"/>
            </a:endParaRPr>
          </a:p>
          <a:p>
            <a:pPr eaLnBrk="1" hangingPunct="1">
              <a:buClrTx/>
              <a:buSzTx/>
              <a:buFontTx/>
              <a:buNone/>
              <a:defRPr/>
            </a:pPr>
            <a:r>
              <a:rPr lang="en-GB" altLang="en-US" sz="2400" b="1" dirty="0">
                <a:solidFill>
                  <a:srgbClr val="00B050"/>
                </a:solidFill>
                <a:latin typeface="+mj-lt"/>
                <a:ea typeface="+mn-ea"/>
                <a:cs typeface="Arial" panose="020B0604020202020204" pitchFamily="34" charset="0"/>
              </a:rPr>
              <a:t>FD 100</a:t>
            </a:r>
          </a:p>
          <a:p>
            <a:pPr eaLnBrk="1" hangingPunct="1">
              <a:buClrTx/>
              <a:buSzTx/>
              <a:buFontTx/>
              <a:buNone/>
              <a:defRPr/>
            </a:pPr>
            <a:r>
              <a:rPr lang="en-GB" altLang="en-US" sz="2400" b="1" dirty="0">
                <a:solidFill>
                  <a:srgbClr val="00B050"/>
                </a:solidFill>
                <a:latin typeface="+mj-lt"/>
                <a:ea typeface="+mn-ea"/>
                <a:cs typeface="Arial" panose="020B0604020202020204" pitchFamily="34" charset="0"/>
              </a:rPr>
              <a:t>RT 120</a:t>
            </a:r>
          </a:p>
          <a:p>
            <a:pPr eaLnBrk="1" hangingPunct="1">
              <a:buClrTx/>
              <a:buSzTx/>
              <a:buFontTx/>
              <a:buNone/>
              <a:defRPr/>
            </a:pPr>
            <a:r>
              <a:rPr lang="en-GB" altLang="en-US" sz="2400" b="1" dirty="0">
                <a:solidFill>
                  <a:srgbClr val="00B050"/>
                </a:solidFill>
                <a:latin typeface="+mj-lt"/>
                <a:ea typeface="+mn-ea"/>
                <a:cs typeface="Arial" panose="020B0604020202020204" pitchFamily="34" charset="0"/>
              </a:rPr>
              <a:t>FD 100</a:t>
            </a:r>
          </a:p>
          <a:p>
            <a:pPr eaLnBrk="1" hangingPunct="1">
              <a:buClrTx/>
              <a:buSzTx/>
              <a:buFontTx/>
              <a:buNone/>
              <a:defRPr/>
            </a:pPr>
            <a:r>
              <a:rPr lang="en-GB" altLang="en-US" sz="2400" b="1" dirty="0">
                <a:solidFill>
                  <a:srgbClr val="00B050"/>
                </a:solidFill>
                <a:latin typeface="+mj-lt"/>
                <a:ea typeface="+mn-ea"/>
                <a:cs typeface="Arial" panose="020B0604020202020204" pitchFamily="34" charset="0"/>
              </a:rPr>
              <a:t>RT 120</a:t>
            </a:r>
          </a:p>
          <a:p>
            <a:pPr eaLnBrk="1" hangingPunct="1">
              <a:buClrTx/>
              <a:buSzTx/>
              <a:buFontTx/>
              <a:buNone/>
              <a:defRPr/>
            </a:pPr>
            <a:r>
              <a:rPr lang="en-GB" altLang="en-US" sz="2400" b="1" dirty="0">
                <a:solidFill>
                  <a:srgbClr val="00B050"/>
                </a:solidFill>
                <a:latin typeface="+mj-lt"/>
                <a:ea typeface="+mn-ea"/>
                <a:cs typeface="Arial" panose="020B0604020202020204" pitchFamily="34" charset="0"/>
              </a:rPr>
              <a:t>FD 100</a:t>
            </a:r>
          </a:p>
        </p:txBody>
      </p:sp>
      <p:sp>
        <p:nvSpPr>
          <p:cNvPr id="14342" name="TextBox 4"/>
          <p:cNvSpPr txBox="1">
            <a:spLocks noChangeArrowheads="1"/>
          </p:cNvSpPr>
          <p:nvPr/>
        </p:nvSpPr>
        <p:spPr bwMode="auto">
          <a:xfrm>
            <a:off x="7123385" y="1742724"/>
            <a:ext cx="2675820" cy="4240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599" tIns="50799" rIns="101599" bIns="50799">
            <a:spAutoFit/>
          </a:bodyPr>
          <a:lstStyle>
            <a:lvl1pPr eaLnBrk="0" hangingPunct="0">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eaLnBrk="0" hangingPunct="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eaLnBrk="0" hangingPunct="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eaLnBrk="0" hangingPunct="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eaLnBrk="0" hangingPunct="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defRPr/>
            </a:pPr>
            <a:r>
              <a:rPr lang="en-US" altLang="en-US" sz="2400" b="1" dirty="0">
                <a:solidFill>
                  <a:srgbClr val="7030A0"/>
                </a:solidFill>
                <a:latin typeface="+mj-lt"/>
                <a:ea typeface="+mn-ea"/>
                <a:cs typeface="Arial" panose="020B0604020202020204" pitchFamily="34" charset="0"/>
              </a:rPr>
              <a:t>PENTAGON</a:t>
            </a:r>
          </a:p>
          <a:p>
            <a:pPr eaLnBrk="1" hangingPunct="1">
              <a:buClrTx/>
              <a:buSzTx/>
              <a:buFontTx/>
              <a:buNone/>
              <a:defRPr/>
            </a:pPr>
            <a:endParaRPr lang="en-US" altLang="en-US" sz="2400" dirty="0">
              <a:latin typeface="+mj-lt"/>
              <a:ea typeface="+mn-ea"/>
              <a:cs typeface="Arial" panose="020B0604020202020204" pitchFamily="34" charset="0"/>
            </a:endParaRPr>
          </a:p>
          <a:p>
            <a:pPr eaLnBrk="1" hangingPunct="1">
              <a:buClrTx/>
              <a:buSzTx/>
              <a:buFontTx/>
              <a:buNone/>
              <a:defRPr/>
            </a:pPr>
            <a:r>
              <a:rPr lang="en-US" altLang="en-US" sz="2400" b="1" dirty="0">
                <a:solidFill>
                  <a:srgbClr val="7030A0"/>
                </a:solidFill>
                <a:latin typeface="+mj-lt"/>
                <a:ea typeface="+mn-ea"/>
                <a:cs typeface="Arial" panose="020B0604020202020204" pitchFamily="34" charset="0"/>
              </a:rPr>
              <a:t>FD 100</a:t>
            </a:r>
          </a:p>
          <a:p>
            <a:pPr eaLnBrk="1" hangingPunct="1">
              <a:buClrTx/>
              <a:buSzTx/>
              <a:buFontTx/>
              <a:buNone/>
              <a:defRPr/>
            </a:pPr>
            <a:r>
              <a:rPr lang="en-US" altLang="en-US" sz="2400" b="1" dirty="0">
                <a:solidFill>
                  <a:srgbClr val="7030A0"/>
                </a:solidFill>
                <a:latin typeface="+mj-lt"/>
                <a:ea typeface="+mn-ea"/>
                <a:cs typeface="Arial" panose="020B0604020202020204" pitchFamily="34" charset="0"/>
              </a:rPr>
              <a:t>RT 72</a:t>
            </a:r>
          </a:p>
          <a:p>
            <a:pPr eaLnBrk="1" hangingPunct="1">
              <a:buClrTx/>
              <a:buSzTx/>
              <a:buFontTx/>
              <a:buNone/>
              <a:defRPr/>
            </a:pPr>
            <a:r>
              <a:rPr lang="en-US" altLang="en-US" sz="2400" b="1" dirty="0">
                <a:solidFill>
                  <a:srgbClr val="7030A0"/>
                </a:solidFill>
                <a:latin typeface="+mj-lt"/>
                <a:ea typeface="+mn-ea"/>
                <a:cs typeface="Arial" panose="020B0604020202020204" pitchFamily="34" charset="0"/>
              </a:rPr>
              <a:t>FD 100</a:t>
            </a:r>
          </a:p>
          <a:p>
            <a:pPr eaLnBrk="1" hangingPunct="1">
              <a:buClrTx/>
              <a:buSzTx/>
              <a:buFontTx/>
              <a:buNone/>
              <a:defRPr/>
            </a:pPr>
            <a:r>
              <a:rPr lang="en-US" altLang="en-US" sz="2400" b="1" dirty="0">
                <a:solidFill>
                  <a:srgbClr val="7030A0"/>
                </a:solidFill>
                <a:latin typeface="+mj-lt"/>
                <a:ea typeface="+mn-ea"/>
                <a:cs typeface="Arial" panose="020B0604020202020204" pitchFamily="34" charset="0"/>
              </a:rPr>
              <a:t>RT 72</a:t>
            </a:r>
          </a:p>
          <a:p>
            <a:pPr eaLnBrk="1" hangingPunct="1">
              <a:buClrTx/>
              <a:buSzTx/>
              <a:buFontTx/>
              <a:buNone/>
              <a:defRPr/>
            </a:pPr>
            <a:r>
              <a:rPr lang="en-US" altLang="en-US" sz="2400" b="1" dirty="0">
                <a:solidFill>
                  <a:srgbClr val="7030A0"/>
                </a:solidFill>
                <a:latin typeface="+mj-lt"/>
                <a:ea typeface="+mn-ea"/>
                <a:cs typeface="Arial" panose="020B0604020202020204" pitchFamily="34" charset="0"/>
              </a:rPr>
              <a:t>FD 100</a:t>
            </a:r>
          </a:p>
          <a:p>
            <a:pPr eaLnBrk="1" hangingPunct="1">
              <a:buClrTx/>
              <a:buSzTx/>
              <a:buFontTx/>
              <a:buNone/>
              <a:defRPr/>
            </a:pPr>
            <a:r>
              <a:rPr lang="en-US" altLang="en-US" sz="2400" b="1" dirty="0">
                <a:solidFill>
                  <a:srgbClr val="7030A0"/>
                </a:solidFill>
                <a:latin typeface="+mj-lt"/>
                <a:ea typeface="+mn-ea"/>
                <a:cs typeface="Arial" panose="020B0604020202020204" pitchFamily="34" charset="0"/>
              </a:rPr>
              <a:t>RT 72</a:t>
            </a:r>
          </a:p>
          <a:p>
            <a:pPr eaLnBrk="1" hangingPunct="1">
              <a:buClrTx/>
              <a:buSzTx/>
              <a:buFontTx/>
              <a:buNone/>
              <a:defRPr/>
            </a:pPr>
            <a:r>
              <a:rPr lang="en-US" altLang="en-US" sz="2400" b="1" dirty="0">
                <a:solidFill>
                  <a:srgbClr val="7030A0"/>
                </a:solidFill>
                <a:latin typeface="+mj-lt"/>
                <a:ea typeface="+mn-ea"/>
                <a:cs typeface="Arial" panose="020B0604020202020204" pitchFamily="34" charset="0"/>
              </a:rPr>
              <a:t>FD 100</a:t>
            </a:r>
          </a:p>
          <a:p>
            <a:pPr eaLnBrk="1" hangingPunct="1">
              <a:buClrTx/>
              <a:buSzTx/>
              <a:buFontTx/>
              <a:buNone/>
              <a:defRPr/>
            </a:pPr>
            <a:r>
              <a:rPr lang="en-US" altLang="en-US" sz="2400" b="1" dirty="0">
                <a:solidFill>
                  <a:srgbClr val="7030A0"/>
                </a:solidFill>
                <a:latin typeface="+mj-lt"/>
                <a:ea typeface="+mn-ea"/>
                <a:cs typeface="Arial" panose="020B0604020202020204" pitchFamily="34" charset="0"/>
              </a:rPr>
              <a:t>RT 72</a:t>
            </a:r>
          </a:p>
          <a:p>
            <a:pPr eaLnBrk="1" hangingPunct="1">
              <a:buClrTx/>
              <a:buSzTx/>
              <a:buFontTx/>
              <a:buNone/>
              <a:defRPr/>
            </a:pPr>
            <a:r>
              <a:rPr lang="en-US" altLang="en-US" sz="2400" b="1" dirty="0">
                <a:solidFill>
                  <a:srgbClr val="7030A0"/>
                </a:solidFill>
                <a:latin typeface="+mj-lt"/>
                <a:ea typeface="+mn-ea"/>
                <a:cs typeface="Arial" panose="020B0604020202020204" pitchFamily="34" charset="0"/>
              </a:rPr>
              <a:t>FD 100</a:t>
            </a:r>
          </a:p>
        </p:txBody>
      </p:sp>
      <p:sp>
        <p:nvSpPr>
          <p:cNvPr id="14343" name="Rectangle 2"/>
          <p:cNvSpPr>
            <a:spLocks noChangeArrowheads="1"/>
          </p:cNvSpPr>
          <p:nvPr/>
        </p:nvSpPr>
        <p:spPr bwMode="auto">
          <a:xfrm>
            <a:off x="4325859" y="1742724"/>
            <a:ext cx="2162528" cy="499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599" tIns="50799" rIns="101599" bIns="50799">
            <a:spAutoFit/>
          </a:bodyPr>
          <a:lstStyle>
            <a:lvl1pPr eaLnBrk="0" hangingPunct="0">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eaLnBrk="0" hangingPunct="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eaLnBrk="0" hangingPunct="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eaLnBrk="0" hangingPunct="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eaLnBrk="0" hangingPunct="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defRPr/>
            </a:pPr>
            <a:r>
              <a:rPr lang="en-US" altLang="en-US" sz="2400" b="1" dirty="0">
                <a:solidFill>
                  <a:srgbClr val="FF0000"/>
                </a:solidFill>
                <a:latin typeface="+mj-lt"/>
                <a:ea typeface="+mn-ea"/>
                <a:cs typeface="Arial" panose="020B0604020202020204" pitchFamily="34" charset="0"/>
              </a:rPr>
              <a:t>HEXAGON</a:t>
            </a:r>
          </a:p>
          <a:p>
            <a:pPr eaLnBrk="1" hangingPunct="1">
              <a:buClrTx/>
              <a:buSzTx/>
              <a:buFontTx/>
              <a:buNone/>
              <a:defRPr/>
            </a:pPr>
            <a:endParaRPr lang="en-US" altLang="en-US" sz="2400" b="1" dirty="0">
              <a:solidFill>
                <a:srgbClr val="FF0000"/>
              </a:solidFill>
              <a:latin typeface="+mj-lt"/>
              <a:ea typeface="+mn-ea"/>
              <a:cs typeface="Arial" panose="020B0604020202020204" pitchFamily="34" charset="0"/>
            </a:endParaRPr>
          </a:p>
          <a:p>
            <a:pPr eaLnBrk="1" hangingPunct="1">
              <a:buClrTx/>
              <a:buSzTx/>
              <a:buFontTx/>
              <a:buNone/>
              <a:defRPr/>
            </a:pPr>
            <a:r>
              <a:rPr lang="en-US" altLang="en-US" sz="2400" b="1" dirty="0">
                <a:solidFill>
                  <a:srgbClr val="FF0000"/>
                </a:solidFill>
                <a:latin typeface="+mj-lt"/>
                <a:ea typeface="+mn-ea"/>
                <a:cs typeface="Arial" panose="020B0604020202020204" pitchFamily="34" charset="0"/>
              </a:rPr>
              <a:t>FD 100 </a:t>
            </a:r>
          </a:p>
          <a:p>
            <a:pPr eaLnBrk="1" hangingPunct="1">
              <a:buClrTx/>
              <a:buSzTx/>
              <a:buFontTx/>
              <a:buNone/>
              <a:defRPr/>
            </a:pPr>
            <a:r>
              <a:rPr lang="en-US" altLang="en-US" sz="2400" b="1" dirty="0">
                <a:solidFill>
                  <a:srgbClr val="FF0000"/>
                </a:solidFill>
                <a:latin typeface="+mj-lt"/>
                <a:ea typeface="+mn-ea"/>
                <a:cs typeface="Arial" panose="020B0604020202020204" pitchFamily="34" charset="0"/>
              </a:rPr>
              <a:t>RT 60</a:t>
            </a:r>
          </a:p>
          <a:p>
            <a:pPr eaLnBrk="1" hangingPunct="1">
              <a:buClrTx/>
              <a:buSzTx/>
              <a:buFontTx/>
              <a:buNone/>
              <a:defRPr/>
            </a:pPr>
            <a:r>
              <a:rPr lang="en-US" altLang="en-US" sz="2400" b="1" dirty="0">
                <a:solidFill>
                  <a:srgbClr val="FF0000"/>
                </a:solidFill>
                <a:latin typeface="+mj-lt"/>
                <a:ea typeface="+mn-ea"/>
                <a:cs typeface="Arial" panose="020B0604020202020204" pitchFamily="34" charset="0"/>
              </a:rPr>
              <a:t>FD 100</a:t>
            </a:r>
          </a:p>
          <a:p>
            <a:pPr eaLnBrk="1" hangingPunct="1">
              <a:buClrTx/>
              <a:buSzTx/>
              <a:buFontTx/>
              <a:buNone/>
              <a:defRPr/>
            </a:pPr>
            <a:r>
              <a:rPr lang="en-US" altLang="en-US" sz="2400" b="1" dirty="0">
                <a:solidFill>
                  <a:srgbClr val="FF0000"/>
                </a:solidFill>
                <a:latin typeface="+mj-lt"/>
                <a:ea typeface="+mn-ea"/>
                <a:cs typeface="Arial" panose="020B0604020202020204" pitchFamily="34" charset="0"/>
              </a:rPr>
              <a:t>RT 60</a:t>
            </a:r>
          </a:p>
          <a:p>
            <a:pPr eaLnBrk="1" hangingPunct="1">
              <a:buClrTx/>
              <a:buSzTx/>
              <a:buFontTx/>
              <a:buNone/>
              <a:defRPr/>
            </a:pPr>
            <a:r>
              <a:rPr lang="en-US" altLang="en-US" sz="2400" b="1" dirty="0">
                <a:solidFill>
                  <a:srgbClr val="FF0000"/>
                </a:solidFill>
                <a:latin typeface="+mj-lt"/>
                <a:ea typeface="+mn-ea"/>
                <a:cs typeface="Arial" panose="020B0604020202020204" pitchFamily="34" charset="0"/>
              </a:rPr>
              <a:t>FD 100</a:t>
            </a:r>
          </a:p>
          <a:p>
            <a:pPr eaLnBrk="1" hangingPunct="1">
              <a:buClrTx/>
              <a:buSzTx/>
              <a:buFontTx/>
              <a:buNone/>
              <a:defRPr/>
            </a:pPr>
            <a:r>
              <a:rPr lang="en-US" altLang="en-US" sz="2400" b="1" dirty="0">
                <a:solidFill>
                  <a:srgbClr val="FF0000"/>
                </a:solidFill>
                <a:latin typeface="+mj-lt"/>
                <a:ea typeface="+mn-ea"/>
                <a:cs typeface="Arial" panose="020B0604020202020204" pitchFamily="34" charset="0"/>
              </a:rPr>
              <a:t>RT 60</a:t>
            </a:r>
          </a:p>
          <a:p>
            <a:pPr eaLnBrk="1" hangingPunct="1">
              <a:buClrTx/>
              <a:buSzTx/>
              <a:buFontTx/>
              <a:buNone/>
              <a:defRPr/>
            </a:pPr>
            <a:r>
              <a:rPr lang="en-US" altLang="en-US" sz="2400" b="1" dirty="0">
                <a:solidFill>
                  <a:srgbClr val="FF0000"/>
                </a:solidFill>
                <a:latin typeface="+mj-lt"/>
                <a:ea typeface="+mn-ea"/>
                <a:cs typeface="Arial" panose="020B0604020202020204" pitchFamily="34" charset="0"/>
              </a:rPr>
              <a:t>FD 100</a:t>
            </a:r>
          </a:p>
          <a:p>
            <a:pPr eaLnBrk="1" hangingPunct="1">
              <a:buClrTx/>
              <a:buSzTx/>
              <a:buFontTx/>
              <a:buNone/>
              <a:defRPr/>
            </a:pPr>
            <a:r>
              <a:rPr lang="en-US" altLang="en-US" sz="2400" b="1" dirty="0">
                <a:solidFill>
                  <a:srgbClr val="FF0000"/>
                </a:solidFill>
                <a:latin typeface="+mj-lt"/>
                <a:ea typeface="+mn-ea"/>
                <a:cs typeface="Arial" panose="020B0604020202020204" pitchFamily="34" charset="0"/>
              </a:rPr>
              <a:t>RT 60</a:t>
            </a:r>
          </a:p>
          <a:p>
            <a:pPr eaLnBrk="1" hangingPunct="1">
              <a:buClrTx/>
              <a:buSzTx/>
              <a:buFontTx/>
              <a:buNone/>
              <a:defRPr/>
            </a:pPr>
            <a:r>
              <a:rPr lang="en-US" altLang="en-US" sz="2400" b="1" dirty="0">
                <a:solidFill>
                  <a:srgbClr val="FF0000"/>
                </a:solidFill>
                <a:latin typeface="+mj-lt"/>
                <a:ea typeface="+mn-ea"/>
                <a:cs typeface="Arial" panose="020B0604020202020204" pitchFamily="34" charset="0"/>
              </a:rPr>
              <a:t>FD 100</a:t>
            </a:r>
          </a:p>
          <a:p>
            <a:pPr eaLnBrk="1" hangingPunct="1">
              <a:buClrTx/>
              <a:buSzTx/>
              <a:buFontTx/>
              <a:buNone/>
              <a:defRPr/>
            </a:pPr>
            <a:r>
              <a:rPr lang="en-US" altLang="en-US" sz="2400" b="1" dirty="0">
                <a:solidFill>
                  <a:srgbClr val="FF0000"/>
                </a:solidFill>
                <a:latin typeface="+mj-lt"/>
                <a:ea typeface="+mn-ea"/>
                <a:cs typeface="Arial" panose="020B0604020202020204" pitchFamily="34" charset="0"/>
              </a:rPr>
              <a:t>RT 60</a:t>
            </a:r>
          </a:p>
          <a:p>
            <a:pPr eaLnBrk="1" hangingPunct="1">
              <a:buClrTx/>
              <a:buSzTx/>
              <a:buFontTx/>
              <a:buNone/>
              <a:defRPr/>
            </a:pPr>
            <a:r>
              <a:rPr lang="en-US" altLang="en-US" sz="2400" b="1" dirty="0">
                <a:solidFill>
                  <a:srgbClr val="FF0000"/>
                </a:solidFill>
                <a:latin typeface="+mj-lt"/>
                <a:ea typeface="+mn-ea"/>
                <a:cs typeface="Arial" panose="020B0604020202020204" pitchFamily="34" charset="0"/>
              </a:rPr>
              <a:t>FD 100</a:t>
            </a:r>
          </a:p>
        </p:txBody>
      </p:sp>
      <p:sp>
        <p:nvSpPr>
          <p:cNvPr id="3" name="TextBox 2"/>
          <p:cNvSpPr txBox="1"/>
          <p:nvPr/>
        </p:nvSpPr>
        <p:spPr>
          <a:xfrm>
            <a:off x="705556" y="6778139"/>
            <a:ext cx="9093649" cy="830997"/>
          </a:xfrm>
          <a:prstGeom prst="rect">
            <a:avLst/>
          </a:prstGeom>
          <a:noFill/>
        </p:spPr>
        <p:txBody>
          <a:bodyPr wrap="square" rtlCol="0">
            <a:spAutoFit/>
          </a:bodyPr>
          <a:lstStyle/>
          <a:p>
            <a:r>
              <a:rPr lang="en-US" sz="2400" b="1" dirty="0" smtClean="0"/>
              <a:t>HINT</a:t>
            </a:r>
            <a:r>
              <a:rPr lang="en-US" sz="2400" dirty="0" smtClean="0"/>
              <a:t> : type </a:t>
            </a:r>
            <a:r>
              <a:rPr lang="en-US" sz="2400" b="1" dirty="0" smtClean="0"/>
              <a:t>CLEARSCREEN</a:t>
            </a:r>
            <a:r>
              <a:rPr lang="en-US" sz="2400" dirty="0" smtClean="0"/>
              <a:t> before each picture to clear the screen and bring the turtle back home</a:t>
            </a:r>
            <a:endParaRPr lang="en-US" sz="2400" dirty="0"/>
          </a:p>
        </p:txBody>
      </p:sp>
    </p:spTree>
    <p:extLst>
      <p:ext uri="{BB962C8B-B14F-4D97-AF65-F5344CB8AC3E}">
        <p14:creationId xmlns:p14="http://schemas.microsoft.com/office/powerpoint/2010/main" val="216944192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Text Placeholder 2"/>
          <p:cNvSpPr>
            <a:spLocks noGrp="1"/>
          </p:cNvSpPr>
          <p:nvPr>
            <p:ph type="body" idx="1"/>
          </p:nvPr>
        </p:nvSpPr>
        <p:spPr>
          <a:xfrm>
            <a:off x="400050" y="1154112"/>
            <a:ext cx="9350728" cy="5534555"/>
          </a:xfrm>
        </p:spPr>
        <p:txBody>
          <a:bodyPr/>
          <a:lstStyle/>
          <a:p>
            <a:pPr>
              <a:buFont typeface="Arial"/>
              <a:buChar char="•"/>
            </a:pPr>
            <a:r>
              <a:rPr lang="en-GB" dirty="0" smtClean="0"/>
              <a:t>Think of a loop as a way to save typing.  </a:t>
            </a:r>
          </a:p>
          <a:p>
            <a:endParaRPr lang="en-GB" dirty="0" smtClean="0"/>
          </a:p>
          <a:p>
            <a:r>
              <a:rPr lang="en-GB" dirty="0" smtClean="0"/>
              <a:t>	</a:t>
            </a:r>
            <a:r>
              <a:rPr lang="en-GB" dirty="0" smtClean="0">
                <a:solidFill>
                  <a:srgbClr val="0000FF"/>
                </a:solidFill>
                <a:latin typeface="Courier"/>
                <a:cs typeface="Courier"/>
              </a:rPr>
              <a:t>REPEAT 4 </a:t>
            </a:r>
            <a:r>
              <a:rPr lang="en-GB" dirty="0">
                <a:solidFill>
                  <a:srgbClr val="0000FF"/>
                </a:solidFill>
                <a:latin typeface="Courier"/>
                <a:cs typeface="Courier"/>
              </a:rPr>
              <a:t>[FD 100 RT </a:t>
            </a:r>
            <a:r>
              <a:rPr lang="en-GB" dirty="0" smtClean="0">
                <a:solidFill>
                  <a:srgbClr val="0000FF"/>
                </a:solidFill>
                <a:latin typeface="Courier"/>
                <a:cs typeface="Courier"/>
              </a:rPr>
              <a:t>90]</a:t>
            </a:r>
          </a:p>
          <a:p>
            <a:endParaRPr lang="en-GB" dirty="0"/>
          </a:p>
          <a:p>
            <a:endParaRPr lang="en-GB" dirty="0">
              <a:solidFill>
                <a:srgbClr val="0000FF"/>
              </a:solidFill>
              <a:latin typeface="Courier"/>
              <a:cs typeface="Courier"/>
            </a:endParaRPr>
          </a:p>
          <a:p>
            <a:endParaRPr lang="en-GB" dirty="0" smtClean="0"/>
          </a:p>
          <a:p>
            <a:endParaRPr lang="en-GB" dirty="0" smtClean="0"/>
          </a:p>
          <a:p>
            <a:endParaRPr lang="en-US" dirty="0"/>
          </a:p>
        </p:txBody>
      </p:sp>
    </p:spTree>
    <p:extLst>
      <p:ext uri="{BB962C8B-B14F-4D97-AF65-F5344CB8AC3E}">
        <p14:creationId xmlns:p14="http://schemas.microsoft.com/office/powerpoint/2010/main" val="370358619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0050" y="1154112"/>
            <a:ext cx="9350728" cy="5534555"/>
          </a:xfrm>
        </p:spPr>
        <p:txBody>
          <a:bodyPr/>
          <a:lstStyle/>
          <a:p>
            <a:pPr algn="ctr"/>
            <a:r>
              <a:rPr lang="en-GB" sz="3200" dirty="0" smtClean="0"/>
              <a:t>	</a:t>
            </a:r>
            <a:r>
              <a:rPr lang="en-GB" sz="3200" dirty="0" smtClean="0">
                <a:solidFill>
                  <a:srgbClr val="0000FF"/>
                </a:solidFill>
                <a:latin typeface="Courier"/>
                <a:cs typeface="Courier"/>
              </a:rPr>
              <a:t>REPEAT 4 </a:t>
            </a:r>
            <a:r>
              <a:rPr lang="en-GB" sz="3200" dirty="0">
                <a:solidFill>
                  <a:srgbClr val="0000FF"/>
                </a:solidFill>
                <a:latin typeface="Courier"/>
                <a:cs typeface="Courier"/>
              </a:rPr>
              <a:t>[FD 100 RT </a:t>
            </a:r>
            <a:r>
              <a:rPr lang="en-GB" sz="3200" dirty="0" smtClean="0">
                <a:solidFill>
                  <a:srgbClr val="0000FF"/>
                </a:solidFill>
                <a:latin typeface="Courier"/>
                <a:cs typeface="Courier"/>
              </a:rPr>
              <a:t>90]</a:t>
            </a:r>
          </a:p>
          <a:p>
            <a:endParaRPr lang="en-GB" sz="3200" dirty="0"/>
          </a:p>
          <a:p>
            <a:r>
              <a:rPr lang="en-GB" dirty="0" smtClean="0"/>
              <a:t>Basic structure is to tell Logo that you want to repeat something</a:t>
            </a:r>
          </a:p>
          <a:p>
            <a:r>
              <a:rPr lang="en-GB" dirty="0" smtClean="0"/>
              <a:t>	</a:t>
            </a:r>
            <a:r>
              <a:rPr lang="en-GB" b="1" dirty="0" smtClean="0">
                <a:solidFill>
                  <a:srgbClr val="0000FF"/>
                </a:solidFill>
                <a:latin typeface="Courier"/>
                <a:cs typeface="Courier"/>
              </a:rPr>
              <a:t>REPEAT </a:t>
            </a:r>
          </a:p>
          <a:p>
            <a:r>
              <a:rPr lang="en-GB" dirty="0" smtClean="0"/>
              <a:t>Followed by the number of times you want to repeat it</a:t>
            </a:r>
          </a:p>
          <a:p>
            <a:r>
              <a:rPr lang="en-GB" dirty="0" smtClean="0"/>
              <a:t>    </a:t>
            </a:r>
            <a:r>
              <a:rPr lang="en-GB" dirty="0" smtClean="0">
                <a:solidFill>
                  <a:srgbClr val="0000FF"/>
                </a:solidFill>
                <a:latin typeface="Courier"/>
                <a:cs typeface="Courier"/>
              </a:rPr>
              <a:t>REPEAT </a:t>
            </a:r>
            <a:r>
              <a:rPr lang="en-GB" b="1" dirty="0" smtClean="0">
                <a:solidFill>
                  <a:srgbClr val="0000FF"/>
                </a:solidFill>
                <a:latin typeface="Courier"/>
                <a:cs typeface="Courier"/>
              </a:rPr>
              <a:t>3</a:t>
            </a:r>
            <a:endParaRPr lang="en-GB" b="1" dirty="0">
              <a:solidFill>
                <a:srgbClr val="0000FF"/>
              </a:solidFill>
              <a:latin typeface="Courier"/>
              <a:cs typeface="Courier"/>
            </a:endParaRPr>
          </a:p>
          <a:p>
            <a:r>
              <a:rPr lang="en-GB" dirty="0" smtClean="0"/>
              <a:t>Followed by the thing you want to repeat in square brackets</a:t>
            </a:r>
          </a:p>
          <a:p>
            <a:r>
              <a:rPr lang="en-GB" dirty="0"/>
              <a:t> </a:t>
            </a:r>
            <a:r>
              <a:rPr lang="en-GB" dirty="0" smtClean="0"/>
              <a:t> </a:t>
            </a:r>
            <a:r>
              <a:rPr lang="en-GB" dirty="0" smtClean="0">
                <a:solidFill>
                  <a:srgbClr val="0000FF"/>
                </a:solidFill>
              </a:rPr>
              <a:t>  </a:t>
            </a:r>
            <a:r>
              <a:rPr lang="en-GB" dirty="0" smtClean="0">
                <a:solidFill>
                  <a:srgbClr val="0000FF"/>
                </a:solidFill>
                <a:latin typeface="Courier"/>
                <a:cs typeface="Courier"/>
              </a:rPr>
              <a:t>REPEAT 3 </a:t>
            </a:r>
            <a:r>
              <a:rPr lang="en-GB" b="1" dirty="0" smtClean="0">
                <a:solidFill>
                  <a:srgbClr val="0000FF"/>
                </a:solidFill>
                <a:latin typeface="Courier"/>
                <a:cs typeface="Courier"/>
              </a:rPr>
              <a:t>[FD 100 RT 90]</a:t>
            </a:r>
            <a:endParaRPr lang="en-GB" b="1" dirty="0">
              <a:solidFill>
                <a:srgbClr val="0000FF"/>
              </a:solidFill>
              <a:latin typeface="Courier"/>
              <a:cs typeface="Courier"/>
            </a:endParaRPr>
          </a:p>
          <a:p>
            <a:endParaRPr lang="en-GB" dirty="0" smtClean="0"/>
          </a:p>
          <a:p>
            <a:endParaRPr lang="en-GB" dirty="0" smtClean="0"/>
          </a:p>
          <a:p>
            <a:endParaRPr lang="en-US" dirty="0"/>
          </a:p>
        </p:txBody>
      </p:sp>
      <p:sp>
        <p:nvSpPr>
          <p:cNvPr id="5" name="Title 4"/>
          <p:cNvSpPr>
            <a:spLocks noGrp="1"/>
          </p:cNvSpPr>
          <p:nvPr>
            <p:ph type="title"/>
          </p:nvPr>
        </p:nvSpPr>
        <p:spPr>
          <a:xfrm>
            <a:off x="400050" y="407987"/>
            <a:ext cx="7058680" cy="365099"/>
          </a:xfrm>
        </p:spPr>
        <p:txBody>
          <a:bodyPr/>
          <a:lstStyle/>
          <a:p>
            <a:r>
              <a:rPr lang="en-US" dirty="0" smtClean="0"/>
              <a:t>LOOPS</a:t>
            </a:r>
            <a:endParaRPr lang="en-US" dirty="0"/>
          </a:p>
        </p:txBody>
      </p:sp>
    </p:spTree>
    <p:extLst>
      <p:ext uri="{BB962C8B-B14F-4D97-AF65-F5344CB8AC3E}">
        <p14:creationId xmlns:p14="http://schemas.microsoft.com/office/powerpoint/2010/main" val="389875464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695" y="246945"/>
            <a:ext cx="8865306" cy="1144764"/>
          </a:xfrm>
        </p:spPr>
        <p:txBody>
          <a:bodyPr rtlCol="0">
            <a:normAutofit/>
          </a:bodyPr>
          <a:lstStyle/>
          <a:p>
            <a:pPr>
              <a:defRPr/>
            </a:pPr>
            <a:r>
              <a:rPr lang="en-GB" dirty="0" smtClean="0">
                <a:solidFill>
                  <a:schemeClr val="accent1">
                    <a:satMod val="150000"/>
                  </a:schemeClr>
                </a:solidFill>
                <a:ea typeface="+mj-ea"/>
              </a:rPr>
              <a:t>Task – try these using loops</a:t>
            </a:r>
            <a:endParaRPr lang="en-GB" dirty="0">
              <a:solidFill>
                <a:schemeClr val="accent1">
                  <a:satMod val="150000"/>
                </a:schemeClr>
              </a:solidFill>
              <a:ea typeface="+mj-ea"/>
            </a:endParaRPr>
          </a:p>
        </p:txBody>
      </p:sp>
      <p:sp>
        <p:nvSpPr>
          <p:cNvPr id="10243" name="Content Placeholder 2"/>
          <p:cNvSpPr>
            <a:spLocks noGrp="1"/>
          </p:cNvSpPr>
          <p:nvPr>
            <p:ph idx="1"/>
          </p:nvPr>
        </p:nvSpPr>
        <p:spPr>
          <a:xfrm>
            <a:off x="-61736" y="1744487"/>
            <a:ext cx="2079626" cy="5139972"/>
          </a:xfrm>
        </p:spPr>
        <p:txBody>
          <a:bodyPr/>
          <a:lstStyle/>
          <a:p>
            <a:pPr marL="130526" indent="0"/>
            <a:r>
              <a:rPr lang="en-GB" b="1" dirty="0">
                <a:solidFill>
                  <a:srgbClr val="0070C0"/>
                </a:solidFill>
                <a:latin typeface="Century Gothic" charset="0"/>
              </a:rPr>
              <a:t>SQUARE</a:t>
            </a:r>
            <a:r>
              <a:rPr lang="en-GB" dirty="0">
                <a:latin typeface="Century Gothic" charset="0"/>
              </a:rPr>
              <a:t> 	</a:t>
            </a:r>
          </a:p>
          <a:p>
            <a:pPr marL="130526" indent="0"/>
            <a:r>
              <a:rPr lang="en-GB" b="1" dirty="0">
                <a:solidFill>
                  <a:srgbClr val="0070C0"/>
                </a:solidFill>
                <a:latin typeface="Century Gothic" charset="0"/>
              </a:rPr>
              <a:t>FD 100</a:t>
            </a:r>
          </a:p>
          <a:p>
            <a:pPr marL="130526" indent="0"/>
            <a:r>
              <a:rPr lang="en-GB" b="1" dirty="0">
                <a:solidFill>
                  <a:srgbClr val="0070C0"/>
                </a:solidFill>
                <a:latin typeface="Century Gothic" charset="0"/>
              </a:rPr>
              <a:t>RT </a:t>
            </a:r>
            <a:r>
              <a:rPr lang="en-GB" b="1" dirty="0" smtClean="0">
                <a:solidFill>
                  <a:srgbClr val="0070C0"/>
                </a:solidFill>
                <a:latin typeface="Century Gothic" charset="0"/>
              </a:rPr>
              <a:t>90</a:t>
            </a:r>
            <a:endParaRPr lang="en-GB" b="1" dirty="0">
              <a:solidFill>
                <a:srgbClr val="0070C0"/>
              </a:solidFill>
              <a:latin typeface="Century Gothic" charset="0"/>
            </a:endParaRPr>
          </a:p>
        </p:txBody>
      </p:sp>
      <p:sp>
        <p:nvSpPr>
          <p:cNvPr id="14341" name="TextBox 4"/>
          <p:cNvSpPr txBox="1">
            <a:spLocks noChangeArrowheads="1"/>
          </p:cNvSpPr>
          <p:nvPr/>
        </p:nvSpPr>
        <p:spPr bwMode="auto">
          <a:xfrm>
            <a:off x="1631599" y="1744487"/>
            <a:ext cx="2042583" cy="1579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599" tIns="50799" rIns="101599" bIns="50799">
            <a:spAutoFit/>
          </a:bodyPr>
          <a:lstStyle>
            <a:lvl1pPr eaLnBrk="0" hangingPunct="0">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eaLnBrk="0" hangingPunct="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eaLnBrk="0" hangingPunct="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eaLnBrk="0" hangingPunct="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eaLnBrk="0" hangingPunct="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defRPr/>
            </a:pPr>
            <a:r>
              <a:rPr lang="en-GB" altLang="en-US" sz="2400" b="1" dirty="0">
                <a:solidFill>
                  <a:srgbClr val="00B050"/>
                </a:solidFill>
                <a:latin typeface="+mj-lt"/>
                <a:ea typeface="+mn-ea"/>
                <a:cs typeface="Arial" panose="020B0604020202020204" pitchFamily="34" charset="0"/>
              </a:rPr>
              <a:t>TRIANGLE</a:t>
            </a:r>
          </a:p>
          <a:p>
            <a:pPr eaLnBrk="1" hangingPunct="1">
              <a:buClrTx/>
              <a:buSzTx/>
              <a:buFontTx/>
              <a:buNone/>
              <a:defRPr/>
            </a:pPr>
            <a:endParaRPr lang="en-GB" altLang="en-US" sz="2400" b="1" dirty="0">
              <a:solidFill>
                <a:srgbClr val="00B050"/>
              </a:solidFill>
              <a:latin typeface="+mj-lt"/>
              <a:ea typeface="+mn-ea"/>
              <a:cs typeface="Arial" panose="020B0604020202020204" pitchFamily="34" charset="0"/>
            </a:endParaRPr>
          </a:p>
          <a:p>
            <a:pPr eaLnBrk="1" hangingPunct="1">
              <a:buClrTx/>
              <a:buSzTx/>
              <a:buFontTx/>
              <a:buNone/>
              <a:defRPr/>
            </a:pPr>
            <a:r>
              <a:rPr lang="en-GB" altLang="en-US" sz="2400" b="1" dirty="0">
                <a:solidFill>
                  <a:srgbClr val="00B050"/>
                </a:solidFill>
                <a:latin typeface="+mj-lt"/>
                <a:ea typeface="+mn-ea"/>
                <a:cs typeface="Arial" panose="020B0604020202020204" pitchFamily="34" charset="0"/>
              </a:rPr>
              <a:t>FD 100</a:t>
            </a:r>
          </a:p>
          <a:p>
            <a:pPr eaLnBrk="1" hangingPunct="1">
              <a:buClrTx/>
              <a:buSzTx/>
              <a:buFontTx/>
              <a:buNone/>
              <a:defRPr/>
            </a:pPr>
            <a:r>
              <a:rPr lang="en-GB" altLang="en-US" sz="2400" b="1" dirty="0">
                <a:solidFill>
                  <a:srgbClr val="00B050"/>
                </a:solidFill>
                <a:latin typeface="+mj-lt"/>
                <a:ea typeface="+mn-ea"/>
                <a:cs typeface="Arial" panose="020B0604020202020204" pitchFamily="34" charset="0"/>
              </a:rPr>
              <a:t>RT </a:t>
            </a:r>
            <a:r>
              <a:rPr lang="en-GB" altLang="en-US" sz="2400" b="1" dirty="0" smtClean="0">
                <a:solidFill>
                  <a:srgbClr val="00B050"/>
                </a:solidFill>
                <a:latin typeface="+mj-lt"/>
                <a:ea typeface="+mn-ea"/>
                <a:cs typeface="Arial" panose="020B0604020202020204" pitchFamily="34" charset="0"/>
              </a:rPr>
              <a:t>120</a:t>
            </a:r>
            <a:endParaRPr lang="en-GB" altLang="en-US" sz="2400" b="1" dirty="0">
              <a:solidFill>
                <a:srgbClr val="00B050"/>
              </a:solidFill>
              <a:latin typeface="+mj-lt"/>
              <a:ea typeface="+mn-ea"/>
              <a:cs typeface="Arial" panose="020B0604020202020204" pitchFamily="34" charset="0"/>
            </a:endParaRPr>
          </a:p>
        </p:txBody>
      </p:sp>
      <p:sp>
        <p:nvSpPr>
          <p:cNvPr id="14342" name="TextBox 4"/>
          <p:cNvSpPr txBox="1">
            <a:spLocks noChangeArrowheads="1"/>
          </p:cNvSpPr>
          <p:nvPr/>
        </p:nvSpPr>
        <p:spPr bwMode="auto">
          <a:xfrm>
            <a:off x="5369278" y="1744487"/>
            <a:ext cx="2675820" cy="19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599" tIns="50799" rIns="101599" bIns="50799">
            <a:spAutoFit/>
          </a:bodyPr>
          <a:lstStyle>
            <a:lvl1pPr eaLnBrk="0" hangingPunct="0">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eaLnBrk="0" hangingPunct="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eaLnBrk="0" hangingPunct="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eaLnBrk="0" hangingPunct="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eaLnBrk="0" hangingPunct="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defRPr/>
            </a:pPr>
            <a:r>
              <a:rPr lang="en-US" altLang="en-US" sz="2400" b="1" dirty="0">
                <a:solidFill>
                  <a:srgbClr val="7030A0"/>
                </a:solidFill>
                <a:latin typeface="+mj-lt"/>
                <a:ea typeface="+mn-ea"/>
                <a:cs typeface="Arial" panose="020B0604020202020204" pitchFamily="34" charset="0"/>
              </a:rPr>
              <a:t>PENTAGON</a:t>
            </a:r>
          </a:p>
          <a:p>
            <a:pPr eaLnBrk="1" hangingPunct="1">
              <a:buClrTx/>
              <a:buSzTx/>
              <a:buFontTx/>
              <a:buNone/>
              <a:defRPr/>
            </a:pPr>
            <a:endParaRPr lang="en-US" altLang="en-US" sz="2400" dirty="0">
              <a:latin typeface="+mj-lt"/>
              <a:ea typeface="+mn-ea"/>
              <a:cs typeface="Arial" panose="020B0604020202020204" pitchFamily="34" charset="0"/>
            </a:endParaRPr>
          </a:p>
          <a:p>
            <a:pPr eaLnBrk="1" hangingPunct="1">
              <a:buClrTx/>
              <a:buSzTx/>
              <a:buFontTx/>
              <a:buNone/>
              <a:defRPr/>
            </a:pPr>
            <a:r>
              <a:rPr lang="en-US" altLang="en-US" sz="2400" b="1" dirty="0">
                <a:solidFill>
                  <a:srgbClr val="7030A0"/>
                </a:solidFill>
                <a:latin typeface="+mj-lt"/>
                <a:ea typeface="+mn-ea"/>
                <a:cs typeface="Arial" panose="020B0604020202020204" pitchFamily="34" charset="0"/>
              </a:rPr>
              <a:t>FD 100</a:t>
            </a:r>
          </a:p>
          <a:p>
            <a:pPr eaLnBrk="1" hangingPunct="1">
              <a:buClrTx/>
              <a:buSzTx/>
              <a:buFontTx/>
              <a:buNone/>
              <a:defRPr/>
            </a:pPr>
            <a:r>
              <a:rPr lang="en-US" altLang="en-US" sz="2400" b="1" dirty="0">
                <a:solidFill>
                  <a:srgbClr val="7030A0"/>
                </a:solidFill>
                <a:latin typeface="+mj-lt"/>
                <a:ea typeface="+mn-ea"/>
                <a:cs typeface="Arial" panose="020B0604020202020204" pitchFamily="34" charset="0"/>
              </a:rPr>
              <a:t>RT 72</a:t>
            </a:r>
          </a:p>
          <a:p>
            <a:pPr eaLnBrk="1" hangingPunct="1">
              <a:buClrTx/>
              <a:buSzTx/>
              <a:buFontTx/>
              <a:buNone/>
              <a:defRPr/>
            </a:pPr>
            <a:endParaRPr lang="en-US" altLang="en-US" sz="2400" b="1" dirty="0">
              <a:solidFill>
                <a:srgbClr val="7030A0"/>
              </a:solidFill>
              <a:latin typeface="+mj-lt"/>
              <a:ea typeface="+mn-ea"/>
              <a:cs typeface="Arial" panose="020B0604020202020204" pitchFamily="34" charset="0"/>
            </a:endParaRPr>
          </a:p>
        </p:txBody>
      </p:sp>
      <p:sp>
        <p:nvSpPr>
          <p:cNvPr id="14343" name="Rectangle 2"/>
          <p:cNvSpPr>
            <a:spLocks noChangeArrowheads="1"/>
          </p:cNvSpPr>
          <p:nvPr/>
        </p:nvSpPr>
        <p:spPr bwMode="auto">
          <a:xfrm>
            <a:off x="3416654" y="1744487"/>
            <a:ext cx="2162528" cy="1579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599" tIns="50799" rIns="101599" bIns="50799">
            <a:spAutoFit/>
          </a:bodyPr>
          <a:lstStyle>
            <a:lvl1pPr eaLnBrk="0" hangingPunct="0">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eaLnBrk="0" hangingPunct="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eaLnBrk="0" hangingPunct="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eaLnBrk="0" hangingPunct="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eaLnBrk="0" hangingPunct="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defRPr/>
            </a:pPr>
            <a:r>
              <a:rPr lang="en-US" altLang="en-US" sz="2400" b="1" dirty="0">
                <a:solidFill>
                  <a:srgbClr val="FF0000"/>
                </a:solidFill>
                <a:latin typeface="+mj-lt"/>
                <a:ea typeface="+mn-ea"/>
                <a:cs typeface="Arial" panose="020B0604020202020204" pitchFamily="34" charset="0"/>
              </a:rPr>
              <a:t>HEXAGON</a:t>
            </a:r>
          </a:p>
          <a:p>
            <a:pPr eaLnBrk="1" hangingPunct="1">
              <a:buClrTx/>
              <a:buSzTx/>
              <a:buFontTx/>
              <a:buNone/>
              <a:defRPr/>
            </a:pPr>
            <a:endParaRPr lang="en-US" altLang="en-US" sz="2400" b="1" dirty="0">
              <a:solidFill>
                <a:srgbClr val="FF0000"/>
              </a:solidFill>
              <a:latin typeface="+mj-lt"/>
              <a:ea typeface="+mn-ea"/>
              <a:cs typeface="Arial" panose="020B0604020202020204" pitchFamily="34" charset="0"/>
            </a:endParaRPr>
          </a:p>
          <a:p>
            <a:pPr eaLnBrk="1" hangingPunct="1">
              <a:buClrTx/>
              <a:buSzTx/>
              <a:buFontTx/>
              <a:buNone/>
              <a:defRPr/>
            </a:pPr>
            <a:r>
              <a:rPr lang="en-US" altLang="en-US" sz="2400" b="1" dirty="0">
                <a:solidFill>
                  <a:srgbClr val="FF0000"/>
                </a:solidFill>
                <a:latin typeface="+mj-lt"/>
                <a:ea typeface="+mn-ea"/>
                <a:cs typeface="Arial" panose="020B0604020202020204" pitchFamily="34" charset="0"/>
              </a:rPr>
              <a:t>FD 100 </a:t>
            </a:r>
          </a:p>
          <a:p>
            <a:pPr eaLnBrk="1" hangingPunct="1">
              <a:buClrTx/>
              <a:buSzTx/>
              <a:buFontTx/>
              <a:buNone/>
              <a:defRPr/>
            </a:pPr>
            <a:r>
              <a:rPr lang="en-US" altLang="en-US" sz="2400" b="1" dirty="0">
                <a:solidFill>
                  <a:srgbClr val="FF0000"/>
                </a:solidFill>
                <a:latin typeface="+mj-lt"/>
                <a:ea typeface="+mn-ea"/>
                <a:cs typeface="Arial" panose="020B0604020202020204" pitchFamily="34" charset="0"/>
              </a:rPr>
              <a:t>RT </a:t>
            </a:r>
            <a:r>
              <a:rPr lang="en-US" altLang="en-US" sz="2400" b="1" dirty="0" smtClean="0">
                <a:solidFill>
                  <a:srgbClr val="FF0000"/>
                </a:solidFill>
                <a:latin typeface="+mj-lt"/>
                <a:ea typeface="+mn-ea"/>
                <a:cs typeface="Arial" panose="020B0604020202020204" pitchFamily="34" charset="0"/>
              </a:rPr>
              <a:t>60</a:t>
            </a:r>
            <a:endParaRPr lang="en-US" altLang="en-US" sz="2400" b="1" dirty="0">
              <a:solidFill>
                <a:srgbClr val="FF0000"/>
              </a:solidFill>
              <a:latin typeface="+mj-lt"/>
              <a:ea typeface="+mn-ea"/>
              <a:cs typeface="Arial" panose="020B0604020202020204" pitchFamily="34" charset="0"/>
            </a:endParaRPr>
          </a:p>
        </p:txBody>
      </p:sp>
    </p:spTree>
    <p:extLst>
      <p:ext uri="{BB962C8B-B14F-4D97-AF65-F5344CB8AC3E}">
        <p14:creationId xmlns:p14="http://schemas.microsoft.com/office/powerpoint/2010/main" val="124616607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a:t>
            </a:r>
            <a:endParaRPr lang="en-US" dirty="0"/>
          </a:p>
        </p:txBody>
      </p:sp>
      <p:sp>
        <p:nvSpPr>
          <p:cNvPr id="3" name="Text Placeholder 2"/>
          <p:cNvSpPr>
            <a:spLocks noGrp="1"/>
          </p:cNvSpPr>
          <p:nvPr>
            <p:ph type="body" idx="1"/>
          </p:nvPr>
        </p:nvSpPr>
        <p:spPr>
          <a:xfrm>
            <a:off x="0" y="1154112"/>
            <a:ext cx="4722283" cy="5135699"/>
          </a:xfrm>
        </p:spPr>
        <p:txBody>
          <a:bodyPr/>
          <a:lstStyle/>
          <a:p>
            <a:r>
              <a:rPr lang="en-GB" dirty="0">
                <a:solidFill>
                  <a:srgbClr val="0000FF"/>
                </a:solidFill>
                <a:latin typeface="Courier"/>
                <a:cs typeface="Courier"/>
              </a:rPr>
              <a:t>Make "size random </a:t>
            </a:r>
            <a:r>
              <a:rPr lang="en-GB" dirty="0" smtClean="0">
                <a:solidFill>
                  <a:srgbClr val="0000FF"/>
                </a:solidFill>
                <a:latin typeface="Courier"/>
                <a:cs typeface="Courier"/>
              </a:rPr>
              <a:t>500</a:t>
            </a:r>
            <a:endParaRPr lang="en-GB" dirty="0">
              <a:solidFill>
                <a:srgbClr val="0000FF"/>
              </a:solidFill>
              <a:latin typeface="Courier"/>
              <a:cs typeface="Courier"/>
            </a:endParaRPr>
          </a:p>
          <a:p>
            <a:r>
              <a:rPr lang="en-GB" dirty="0">
                <a:solidFill>
                  <a:srgbClr val="0000FF"/>
                </a:solidFill>
                <a:latin typeface="Courier"/>
                <a:cs typeface="Courier"/>
              </a:rPr>
              <a:t>Print :size</a:t>
            </a:r>
          </a:p>
          <a:p>
            <a:endParaRPr lang="en-GB" dirty="0">
              <a:solidFill>
                <a:srgbClr val="0000FF"/>
              </a:solidFill>
              <a:latin typeface="Courier"/>
              <a:cs typeface="Courier"/>
            </a:endParaRPr>
          </a:p>
          <a:p>
            <a:endParaRPr lang="en-US" dirty="0"/>
          </a:p>
          <a:p>
            <a:endParaRPr lang="en-US" dirty="0" smtClean="0"/>
          </a:p>
          <a:p>
            <a:endParaRPr lang="en-US" dirty="0"/>
          </a:p>
          <a:p>
            <a:endParaRPr lang="en-US" dirty="0" smtClean="0"/>
          </a:p>
        </p:txBody>
      </p:sp>
      <p:sp>
        <p:nvSpPr>
          <p:cNvPr id="4" name="Text Placeholder 2"/>
          <p:cNvSpPr txBox="1">
            <a:spLocks/>
          </p:cNvSpPr>
          <p:nvPr/>
        </p:nvSpPr>
        <p:spPr>
          <a:xfrm>
            <a:off x="4722283" y="1154112"/>
            <a:ext cx="5771444" cy="5135699"/>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342900" marR="0" indent="-342900" algn="l" rtl="0">
              <a:lnSpc>
                <a:spcPct val="106000"/>
              </a:lnSpc>
              <a:spcBef>
                <a:spcPts val="963"/>
              </a:spcBef>
              <a:spcAft>
                <a:spcPts val="0"/>
              </a:spcAft>
              <a:buNone/>
              <a:defRPr sz="2400" b="0" i="0" u="none" strike="noStrike" cap="none" baseline="0">
                <a:solidFill>
                  <a:schemeClr val="dk1"/>
                </a:solidFill>
                <a:latin typeface="Arial"/>
                <a:ea typeface="Arial"/>
                <a:cs typeface="Arial"/>
                <a:sym typeface="Arial"/>
                <a:rtl val="0"/>
              </a:defRPr>
            </a:lvl1pPr>
            <a:lvl2pPr marL="227012" marR="0" indent="-134937" algn="l" rtl="0">
              <a:lnSpc>
                <a:spcPct val="106000"/>
              </a:lnSpc>
              <a:spcBef>
                <a:spcPts val="963"/>
              </a:spcBef>
              <a:spcAft>
                <a:spcPts val="0"/>
              </a:spcAft>
              <a:buClr>
                <a:schemeClr val="dk1"/>
              </a:buClr>
              <a:buFont typeface="Arial"/>
              <a:buChar char="●"/>
              <a:defRPr sz="2400" b="0" i="0" u="none" strike="noStrike" cap="none" baseline="0">
                <a:solidFill>
                  <a:schemeClr val="dk1"/>
                </a:solidFill>
                <a:latin typeface="Arial"/>
                <a:ea typeface="Arial"/>
                <a:cs typeface="Arial"/>
                <a:sym typeface="Arial"/>
                <a:rtl val="0"/>
              </a:defRPr>
            </a:lvl2pPr>
            <a:lvl3pPr marL="457200" marR="0" indent="-152400" algn="l" rtl="0">
              <a:lnSpc>
                <a:spcPct val="106000"/>
              </a:lnSpc>
              <a:spcBef>
                <a:spcPts val="438"/>
              </a:spcBef>
              <a:spcAft>
                <a:spcPts val="0"/>
              </a:spcAft>
              <a:buClr>
                <a:schemeClr val="dk1"/>
              </a:buClr>
              <a:buFont typeface="Arial"/>
              <a:buChar char="●"/>
              <a:defRPr sz="2000" b="0" i="0" u="none" strike="noStrike" cap="none" baseline="0">
                <a:solidFill>
                  <a:schemeClr val="dk1"/>
                </a:solidFill>
                <a:latin typeface="Arial"/>
                <a:ea typeface="Arial"/>
                <a:cs typeface="Arial"/>
                <a:sym typeface="Arial"/>
                <a:rtl val="0"/>
              </a:defRPr>
            </a:lvl3pPr>
            <a:lvl4pPr marL="681037" marR="0" indent="-147637" algn="l" rtl="0">
              <a:lnSpc>
                <a:spcPct val="106000"/>
              </a:lnSpc>
              <a:spcBef>
                <a:spcPts val="438"/>
              </a:spcBef>
              <a:spcAft>
                <a:spcPts val="0"/>
              </a:spcAft>
              <a:buClr>
                <a:schemeClr val="dk1"/>
              </a:buClr>
              <a:buFont typeface="Arial"/>
              <a:buChar char="●"/>
              <a:defRPr sz="2000" b="0" i="0" u="none" strike="noStrike" cap="none" baseline="0">
                <a:solidFill>
                  <a:schemeClr val="dk1"/>
                </a:solidFill>
                <a:latin typeface="Arial"/>
                <a:ea typeface="Arial"/>
                <a:cs typeface="Arial"/>
                <a:sym typeface="Arial"/>
                <a:rtl val="0"/>
              </a:defRPr>
            </a:lvl4pPr>
            <a:lvl5pPr marL="1722437" marR="0" indent="-192087" algn="l" rtl="0">
              <a:lnSpc>
                <a:spcPct val="100000"/>
              </a:lnSpc>
              <a:spcBef>
                <a:spcPts val="240"/>
              </a:spcBef>
              <a:spcAft>
                <a:spcPts val="0"/>
              </a:spcAft>
              <a:buClr>
                <a:schemeClr val="dk1"/>
              </a:buClr>
              <a:buFont typeface="Arial"/>
              <a:buChar char="●"/>
              <a:defRPr sz="1200" b="0" i="0" u="none" strike="noStrike" cap="none" baseline="0">
                <a:solidFill>
                  <a:schemeClr val="dk1"/>
                </a:solidFill>
                <a:latin typeface="Arial"/>
                <a:ea typeface="Arial"/>
                <a:cs typeface="Arial"/>
                <a:sym typeface="Arial"/>
                <a:rtl val="0"/>
              </a:defRPr>
            </a:lvl5pPr>
            <a:lvl6pPr marL="2179637" marR="0" indent="-192087" algn="l" rtl="0">
              <a:lnSpc>
                <a:spcPct val="100000"/>
              </a:lnSpc>
              <a:spcBef>
                <a:spcPts val="240"/>
              </a:spcBef>
              <a:spcAft>
                <a:spcPts val="0"/>
              </a:spcAft>
              <a:buClr>
                <a:schemeClr val="dk1"/>
              </a:buClr>
              <a:buFont typeface="Arial"/>
              <a:buChar char="●"/>
              <a:defRPr sz="1200" b="0" i="0" u="none" strike="noStrike" cap="none" baseline="0">
                <a:solidFill>
                  <a:schemeClr val="dk1"/>
                </a:solidFill>
                <a:latin typeface="Arial"/>
                <a:ea typeface="Arial"/>
                <a:cs typeface="Arial"/>
                <a:sym typeface="Arial"/>
                <a:rtl val="0"/>
              </a:defRPr>
            </a:lvl6pPr>
            <a:lvl7pPr marL="2636837" marR="0" indent="-192087" algn="l" rtl="0">
              <a:lnSpc>
                <a:spcPct val="100000"/>
              </a:lnSpc>
              <a:spcBef>
                <a:spcPts val="240"/>
              </a:spcBef>
              <a:spcAft>
                <a:spcPts val="0"/>
              </a:spcAft>
              <a:buClr>
                <a:schemeClr val="dk1"/>
              </a:buClr>
              <a:buFont typeface="Arial"/>
              <a:buChar char="●"/>
              <a:defRPr sz="1200" b="0" i="0" u="none" strike="noStrike" cap="none" baseline="0">
                <a:solidFill>
                  <a:schemeClr val="dk1"/>
                </a:solidFill>
                <a:latin typeface="Arial"/>
                <a:ea typeface="Arial"/>
                <a:cs typeface="Arial"/>
                <a:sym typeface="Arial"/>
                <a:rtl val="0"/>
              </a:defRPr>
            </a:lvl7pPr>
            <a:lvl8pPr marL="3094037" marR="0" indent="-192087" algn="l" rtl="0">
              <a:lnSpc>
                <a:spcPct val="100000"/>
              </a:lnSpc>
              <a:spcBef>
                <a:spcPts val="240"/>
              </a:spcBef>
              <a:spcAft>
                <a:spcPts val="0"/>
              </a:spcAft>
              <a:buClr>
                <a:schemeClr val="dk1"/>
              </a:buClr>
              <a:buFont typeface="Arial"/>
              <a:buChar char="●"/>
              <a:defRPr sz="1200" b="0" i="0" u="none" strike="noStrike" cap="none" baseline="0">
                <a:solidFill>
                  <a:schemeClr val="dk1"/>
                </a:solidFill>
                <a:latin typeface="Arial"/>
                <a:ea typeface="Arial"/>
                <a:cs typeface="Arial"/>
                <a:sym typeface="Arial"/>
                <a:rtl val="0"/>
              </a:defRPr>
            </a:lvl8pPr>
            <a:lvl9pPr marL="3551237" marR="0" indent="-192087" algn="l" rtl="0">
              <a:lnSpc>
                <a:spcPct val="100000"/>
              </a:lnSpc>
              <a:spcBef>
                <a:spcPts val="240"/>
              </a:spcBef>
              <a:spcAft>
                <a:spcPts val="0"/>
              </a:spcAft>
              <a:buClr>
                <a:schemeClr val="dk1"/>
              </a:buClr>
              <a:buFont typeface="Arial"/>
              <a:buChar char="●"/>
              <a:defRPr sz="1200" b="0" i="0" u="none" strike="noStrike" cap="none" baseline="0">
                <a:solidFill>
                  <a:schemeClr val="dk1"/>
                </a:solidFill>
                <a:latin typeface="Arial"/>
                <a:ea typeface="Arial"/>
                <a:cs typeface="Arial"/>
                <a:sym typeface="Arial"/>
                <a:rtl val="0"/>
              </a:defRPr>
            </a:lvl9pPr>
          </a:lstStyle>
          <a:p>
            <a:r>
              <a:rPr lang="en-GB" dirty="0"/>
              <a:t>m</a:t>
            </a:r>
            <a:r>
              <a:rPr lang="en-GB" dirty="0" smtClean="0"/>
              <a:t>ake – creates a variable with a value</a:t>
            </a:r>
          </a:p>
          <a:p>
            <a:r>
              <a:rPr lang="en-GB" dirty="0"/>
              <a:t>"</a:t>
            </a:r>
            <a:r>
              <a:rPr lang="en-GB" dirty="0" smtClean="0"/>
              <a:t>size– sets a variable called size</a:t>
            </a:r>
          </a:p>
          <a:p>
            <a:r>
              <a:rPr lang="en-GB" dirty="0" smtClean="0"/>
              <a:t>:size – gets the value of the variable called size</a:t>
            </a:r>
          </a:p>
          <a:p>
            <a:endParaRPr lang="en-GB" dirty="0"/>
          </a:p>
          <a:p>
            <a:endParaRPr lang="en-GB" dirty="0" smtClean="0"/>
          </a:p>
          <a:p>
            <a:endParaRPr lang="en-GB" dirty="0"/>
          </a:p>
          <a:p>
            <a:endParaRPr lang="en-GB" dirty="0"/>
          </a:p>
          <a:p>
            <a:endParaRPr lang="en-GB" dirty="0" smtClean="0"/>
          </a:p>
          <a:p>
            <a:endParaRPr lang="en-US" dirty="0"/>
          </a:p>
        </p:txBody>
      </p:sp>
      <p:sp>
        <p:nvSpPr>
          <p:cNvPr id="5" name="TextBox 4"/>
          <p:cNvSpPr txBox="1"/>
          <p:nvPr/>
        </p:nvSpPr>
        <p:spPr>
          <a:xfrm>
            <a:off x="645079" y="4676826"/>
            <a:ext cx="8587619" cy="830997"/>
          </a:xfrm>
          <a:prstGeom prst="rect">
            <a:avLst/>
          </a:prstGeom>
          <a:noFill/>
        </p:spPr>
        <p:txBody>
          <a:bodyPr wrap="square" rtlCol="0">
            <a:spAutoFit/>
          </a:bodyPr>
          <a:lstStyle/>
          <a:p>
            <a:r>
              <a:rPr lang="en-US" sz="2400" b="1" dirty="0"/>
              <a:t>Try this now!  Press Run lots of times and see what happens</a:t>
            </a:r>
          </a:p>
        </p:txBody>
      </p:sp>
    </p:spTree>
    <p:extLst>
      <p:ext uri="{BB962C8B-B14F-4D97-AF65-F5344CB8AC3E}">
        <p14:creationId xmlns:p14="http://schemas.microsoft.com/office/powerpoint/2010/main" val="14168940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things to Logo - Functions</a:t>
            </a:r>
            <a:endParaRPr lang="en-US" dirty="0"/>
          </a:p>
        </p:txBody>
      </p:sp>
      <p:sp>
        <p:nvSpPr>
          <p:cNvPr id="3" name="Text Placeholder 2"/>
          <p:cNvSpPr>
            <a:spLocks noGrp="1"/>
          </p:cNvSpPr>
          <p:nvPr>
            <p:ph type="body" idx="1"/>
          </p:nvPr>
        </p:nvSpPr>
        <p:spPr/>
        <p:txBody>
          <a:bodyPr/>
          <a:lstStyle/>
          <a:p>
            <a:r>
              <a:rPr lang="en-GB" dirty="0" smtClean="0"/>
              <a:t>Function save typing… even more typing than loops:</a:t>
            </a:r>
          </a:p>
          <a:p>
            <a:endParaRPr lang="en-GB" dirty="0"/>
          </a:p>
          <a:p>
            <a:r>
              <a:rPr lang="en-GB" dirty="0" smtClean="0">
                <a:solidFill>
                  <a:srgbClr val="0000FF"/>
                </a:solidFill>
                <a:latin typeface="Courier"/>
                <a:cs typeface="Courier"/>
              </a:rPr>
              <a:t>TO star</a:t>
            </a:r>
            <a:endParaRPr lang="en-GB" dirty="0">
              <a:solidFill>
                <a:srgbClr val="0000FF"/>
              </a:solidFill>
              <a:latin typeface="Courier"/>
              <a:cs typeface="Courier"/>
            </a:endParaRPr>
          </a:p>
          <a:p>
            <a:r>
              <a:rPr lang="en-GB" dirty="0" smtClean="0">
                <a:solidFill>
                  <a:srgbClr val="0000FF"/>
                </a:solidFill>
                <a:latin typeface="Courier"/>
                <a:cs typeface="Courier"/>
              </a:rPr>
              <a:t>  REPEAT 5 [FD 50 RT 144</a:t>
            </a:r>
            <a:r>
              <a:rPr lang="en-GB" dirty="0">
                <a:solidFill>
                  <a:srgbClr val="0000FF"/>
                </a:solidFill>
                <a:latin typeface="Courier"/>
                <a:cs typeface="Courier"/>
              </a:rPr>
              <a:t>] 	</a:t>
            </a:r>
          </a:p>
          <a:p>
            <a:r>
              <a:rPr lang="en-GB" dirty="0" smtClean="0">
                <a:solidFill>
                  <a:srgbClr val="0000FF"/>
                </a:solidFill>
                <a:latin typeface="Courier"/>
                <a:cs typeface="Courier"/>
              </a:rPr>
              <a:t>END</a:t>
            </a:r>
          </a:p>
          <a:p>
            <a:endParaRPr lang="en-GB" dirty="0">
              <a:solidFill>
                <a:srgbClr val="0000FF"/>
              </a:solidFill>
              <a:latin typeface="Courier"/>
              <a:cs typeface="Courier"/>
            </a:endParaRPr>
          </a:p>
          <a:p>
            <a:r>
              <a:rPr lang="en-GB" dirty="0">
                <a:solidFill>
                  <a:srgbClr val="0000FF"/>
                </a:solidFill>
                <a:latin typeface="Courier"/>
                <a:cs typeface="Courier"/>
              </a:rPr>
              <a:t>s</a:t>
            </a:r>
            <a:r>
              <a:rPr lang="en-GB" dirty="0" smtClean="0">
                <a:solidFill>
                  <a:srgbClr val="0000FF"/>
                </a:solidFill>
                <a:latin typeface="Courier"/>
                <a:cs typeface="Courier"/>
              </a:rPr>
              <a:t>tar</a:t>
            </a:r>
          </a:p>
          <a:p>
            <a:endParaRPr lang="en-GB" dirty="0"/>
          </a:p>
          <a:p>
            <a:endParaRPr lang="en-GB" dirty="0"/>
          </a:p>
          <a:p>
            <a:endParaRPr lang="en-US" dirty="0"/>
          </a:p>
        </p:txBody>
      </p:sp>
    </p:spTree>
    <p:extLst>
      <p:ext uri="{BB962C8B-B14F-4D97-AF65-F5344CB8AC3E}">
        <p14:creationId xmlns:p14="http://schemas.microsoft.com/office/powerpoint/2010/main" val="10415760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things to Logo - Functions</a:t>
            </a:r>
            <a:endParaRPr lang="en-US" dirty="0"/>
          </a:p>
        </p:txBody>
      </p:sp>
      <p:sp>
        <p:nvSpPr>
          <p:cNvPr id="3" name="Text Placeholder 2"/>
          <p:cNvSpPr>
            <a:spLocks noGrp="1"/>
          </p:cNvSpPr>
          <p:nvPr>
            <p:ph type="body" idx="1"/>
          </p:nvPr>
        </p:nvSpPr>
        <p:spPr/>
        <p:txBody>
          <a:bodyPr/>
          <a:lstStyle/>
          <a:p>
            <a:r>
              <a:rPr lang="en-GB" dirty="0" smtClean="0"/>
              <a:t>Function save typing… LOTS of typing…  </a:t>
            </a:r>
          </a:p>
          <a:p>
            <a:endParaRPr lang="en-GB" dirty="0"/>
          </a:p>
          <a:p>
            <a:r>
              <a:rPr lang="en-GB" b="1" dirty="0" smtClean="0">
                <a:solidFill>
                  <a:srgbClr val="0000FF"/>
                </a:solidFill>
                <a:latin typeface="Courier"/>
                <a:cs typeface="Courier"/>
              </a:rPr>
              <a:t>TO</a:t>
            </a:r>
            <a:r>
              <a:rPr lang="en-GB" dirty="0" smtClean="0">
                <a:solidFill>
                  <a:srgbClr val="0000FF"/>
                </a:solidFill>
                <a:latin typeface="Courier"/>
                <a:cs typeface="Courier"/>
              </a:rPr>
              <a:t> star</a:t>
            </a:r>
            <a:endParaRPr lang="en-GB" dirty="0">
              <a:solidFill>
                <a:srgbClr val="0000FF"/>
              </a:solidFill>
              <a:latin typeface="Courier"/>
              <a:cs typeface="Courier"/>
            </a:endParaRPr>
          </a:p>
          <a:p>
            <a:r>
              <a:rPr lang="en-GB" dirty="0" smtClean="0">
                <a:solidFill>
                  <a:srgbClr val="0000FF"/>
                </a:solidFill>
                <a:latin typeface="Courier"/>
                <a:cs typeface="Courier"/>
              </a:rPr>
              <a:t>  REPEAT 5 [FD 50 RT 144</a:t>
            </a:r>
            <a:r>
              <a:rPr lang="en-GB" dirty="0">
                <a:solidFill>
                  <a:srgbClr val="0000FF"/>
                </a:solidFill>
                <a:latin typeface="Courier"/>
                <a:cs typeface="Courier"/>
              </a:rPr>
              <a:t>] 	</a:t>
            </a:r>
          </a:p>
          <a:p>
            <a:r>
              <a:rPr lang="en-GB" b="1" dirty="0" smtClean="0">
                <a:solidFill>
                  <a:srgbClr val="0000FF"/>
                </a:solidFill>
                <a:latin typeface="Courier"/>
                <a:cs typeface="Courier"/>
              </a:rPr>
              <a:t>END</a:t>
            </a:r>
          </a:p>
          <a:p>
            <a:endParaRPr lang="en-GB" dirty="0">
              <a:solidFill>
                <a:srgbClr val="0000FF"/>
              </a:solidFill>
              <a:latin typeface="Courier"/>
              <a:cs typeface="Courier"/>
            </a:endParaRPr>
          </a:p>
          <a:p>
            <a:r>
              <a:rPr lang="en-GB" dirty="0">
                <a:solidFill>
                  <a:srgbClr val="0000FF"/>
                </a:solidFill>
                <a:latin typeface="Courier"/>
                <a:cs typeface="Courier"/>
              </a:rPr>
              <a:t>s</a:t>
            </a:r>
            <a:r>
              <a:rPr lang="en-GB" dirty="0" smtClean="0">
                <a:solidFill>
                  <a:srgbClr val="0000FF"/>
                </a:solidFill>
                <a:latin typeface="Courier"/>
                <a:cs typeface="Courier"/>
              </a:rPr>
              <a:t>tar</a:t>
            </a:r>
          </a:p>
          <a:p>
            <a:endParaRPr lang="en-GB" dirty="0"/>
          </a:p>
          <a:p>
            <a:endParaRPr lang="en-GB" dirty="0"/>
          </a:p>
          <a:p>
            <a:endParaRPr lang="en-US" dirty="0"/>
          </a:p>
        </p:txBody>
      </p:sp>
    </p:spTree>
    <p:extLst>
      <p:ext uri="{BB962C8B-B14F-4D97-AF65-F5344CB8AC3E}">
        <p14:creationId xmlns:p14="http://schemas.microsoft.com/office/powerpoint/2010/main" val="133313781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50" y="407987"/>
            <a:ext cx="9759950" cy="365099"/>
          </a:xfrm>
        </p:spPr>
        <p:txBody>
          <a:bodyPr/>
          <a:lstStyle/>
          <a:p>
            <a:r>
              <a:rPr lang="en-US" dirty="0" smtClean="0"/>
              <a:t>Adding things to Logo – Variables in functions</a:t>
            </a:r>
            <a:endParaRPr lang="en-US" dirty="0"/>
          </a:p>
        </p:txBody>
      </p:sp>
      <p:sp>
        <p:nvSpPr>
          <p:cNvPr id="3" name="Text Placeholder 2"/>
          <p:cNvSpPr>
            <a:spLocks noGrp="1"/>
          </p:cNvSpPr>
          <p:nvPr>
            <p:ph type="body" idx="1"/>
          </p:nvPr>
        </p:nvSpPr>
        <p:spPr>
          <a:xfrm>
            <a:off x="0" y="1154112"/>
            <a:ext cx="5301746" cy="5135699"/>
          </a:xfrm>
        </p:spPr>
        <p:txBody>
          <a:bodyPr/>
          <a:lstStyle/>
          <a:p>
            <a:r>
              <a:rPr lang="en-GB" dirty="0">
                <a:solidFill>
                  <a:srgbClr val="0000FF"/>
                </a:solidFill>
                <a:latin typeface="Courier"/>
                <a:cs typeface="Courier"/>
              </a:rPr>
              <a:t>TO </a:t>
            </a:r>
            <a:r>
              <a:rPr lang="en-GB" dirty="0" err="1">
                <a:solidFill>
                  <a:srgbClr val="0000FF"/>
                </a:solidFill>
                <a:latin typeface="Courier"/>
                <a:cs typeface="Courier"/>
              </a:rPr>
              <a:t>randomstar</a:t>
            </a:r>
            <a:endParaRPr lang="en-GB" dirty="0">
              <a:solidFill>
                <a:srgbClr val="0000FF"/>
              </a:solidFill>
              <a:latin typeface="Courier"/>
              <a:cs typeface="Courier"/>
            </a:endParaRPr>
          </a:p>
          <a:p>
            <a:r>
              <a:rPr lang="en-GB" dirty="0">
                <a:solidFill>
                  <a:srgbClr val="0000FF"/>
                </a:solidFill>
                <a:latin typeface="Courier"/>
                <a:cs typeface="Courier"/>
              </a:rPr>
              <a:t>  make "size 50 + random 500</a:t>
            </a:r>
          </a:p>
          <a:p>
            <a:r>
              <a:rPr lang="en-GB" dirty="0">
                <a:solidFill>
                  <a:srgbClr val="0000FF"/>
                </a:solidFill>
                <a:latin typeface="Courier"/>
                <a:cs typeface="Courier"/>
              </a:rPr>
              <a:t>  REPEAT 5 [FD :size RT 144] 	</a:t>
            </a:r>
          </a:p>
          <a:p>
            <a:r>
              <a:rPr lang="en-GB" dirty="0">
                <a:solidFill>
                  <a:srgbClr val="0000FF"/>
                </a:solidFill>
                <a:latin typeface="Courier"/>
                <a:cs typeface="Courier"/>
              </a:rPr>
              <a:t>END</a:t>
            </a:r>
          </a:p>
          <a:p>
            <a:endParaRPr lang="en-GB" dirty="0">
              <a:solidFill>
                <a:srgbClr val="0000FF"/>
              </a:solidFill>
              <a:latin typeface="Courier"/>
              <a:cs typeface="Courier"/>
            </a:endParaRPr>
          </a:p>
          <a:p>
            <a:r>
              <a:rPr lang="en-GB" dirty="0" err="1">
                <a:solidFill>
                  <a:srgbClr val="0000FF"/>
                </a:solidFill>
                <a:latin typeface="Courier"/>
                <a:cs typeface="Courier"/>
              </a:rPr>
              <a:t>c</a:t>
            </a:r>
            <a:r>
              <a:rPr lang="en-GB" dirty="0" err="1" smtClean="0">
                <a:solidFill>
                  <a:srgbClr val="0000FF"/>
                </a:solidFill>
                <a:latin typeface="Courier"/>
                <a:cs typeface="Courier"/>
              </a:rPr>
              <a:t>learscreen</a:t>
            </a:r>
            <a:endParaRPr lang="en-GB" dirty="0">
              <a:solidFill>
                <a:srgbClr val="0000FF"/>
              </a:solidFill>
              <a:latin typeface="Courier"/>
              <a:cs typeface="Courier"/>
            </a:endParaRPr>
          </a:p>
          <a:p>
            <a:r>
              <a:rPr lang="en-GB" dirty="0" err="1">
                <a:solidFill>
                  <a:srgbClr val="0000FF"/>
                </a:solidFill>
                <a:latin typeface="Courier"/>
                <a:cs typeface="Courier"/>
              </a:rPr>
              <a:t>randomstar</a:t>
            </a:r>
            <a:endParaRPr lang="en-GB" dirty="0">
              <a:solidFill>
                <a:srgbClr val="0000FF"/>
              </a:solidFill>
              <a:latin typeface="Courier"/>
              <a:cs typeface="Courier"/>
            </a:endParaRPr>
          </a:p>
          <a:p>
            <a:endParaRPr lang="en-GB" dirty="0"/>
          </a:p>
          <a:p>
            <a:endParaRPr lang="en-US" dirty="0"/>
          </a:p>
        </p:txBody>
      </p:sp>
      <p:sp>
        <p:nvSpPr>
          <p:cNvPr id="4" name="Text Placeholder 2"/>
          <p:cNvSpPr txBox="1">
            <a:spLocks/>
          </p:cNvSpPr>
          <p:nvPr/>
        </p:nvSpPr>
        <p:spPr>
          <a:xfrm>
            <a:off x="5483175" y="1154112"/>
            <a:ext cx="5010552" cy="5135699"/>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342900" marR="0" indent="-342900" algn="l" rtl="0">
              <a:lnSpc>
                <a:spcPct val="106000"/>
              </a:lnSpc>
              <a:spcBef>
                <a:spcPts val="963"/>
              </a:spcBef>
              <a:spcAft>
                <a:spcPts val="0"/>
              </a:spcAft>
              <a:buNone/>
              <a:defRPr sz="2400" b="0" i="0" u="none" strike="noStrike" cap="none" baseline="0">
                <a:solidFill>
                  <a:schemeClr val="dk1"/>
                </a:solidFill>
                <a:latin typeface="Arial"/>
                <a:ea typeface="Arial"/>
                <a:cs typeface="Arial"/>
                <a:sym typeface="Arial"/>
                <a:rtl val="0"/>
              </a:defRPr>
            </a:lvl1pPr>
            <a:lvl2pPr marL="227012" marR="0" indent="-134937" algn="l" rtl="0">
              <a:lnSpc>
                <a:spcPct val="106000"/>
              </a:lnSpc>
              <a:spcBef>
                <a:spcPts val="963"/>
              </a:spcBef>
              <a:spcAft>
                <a:spcPts val="0"/>
              </a:spcAft>
              <a:buClr>
                <a:schemeClr val="dk1"/>
              </a:buClr>
              <a:buFont typeface="Arial"/>
              <a:buChar char="●"/>
              <a:defRPr sz="2400" b="0" i="0" u="none" strike="noStrike" cap="none" baseline="0">
                <a:solidFill>
                  <a:schemeClr val="dk1"/>
                </a:solidFill>
                <a:latin typeface="Arial"/>
                <a:ea typeface="Arial"/>
                <a:cs typeface="Arial"/>
                <a:sym typeface="Arial"/>
                <a:rtl val="0"/>
              </a:defRPr>
            </a:lvl2pPr>
            <a:lvl3pPr marL="457200" marR="0" indent="-152400" algn="l" rtl="0">
              <a:lnSpc>
                <a:spcPct val="106000"/>
              </a:lnSpc>
              <a:spcBef>
                <a:spcPts val="438"/>
              </a:spcBef>
              <a:spcAft>
                <a:spcPts val="0"/>
              </a:spcAft>
              <a:buClr>
                <a:schemeClr val="dk1"/>
              </a:buClr>
              <a:buFont typeface="Arial"/>
              <a:buChar char="●"/>
              <a:defRPr sz="2000" b="0" i="0" u="none" strike="noStrike" cap="none" baseline="0">
                <a:solidFill>
                  <a:schemeClr val="dk1"/>
                </a:solidFill>
                <a:latin typeface="Arial"/>
                <a:ea typeface="Arial"/>
                <a:cs typeface="Arial"/>
                <a:sym typeface="Arial"/>
                <a:rtl val="0"/>
              </a:defRPr>
            </a:lvl3pPr>
            <a:lvl4pPr marL="681037" marR="0" indent="-147637" algn="l" rtl="0">
              <a:lnSpc>
                <a:spcPct val="106000"/>
              </a:lnSpc>
              <a:spcBef>
                <a:spcPts val="438"/>
              </a:spcBef>
              <a:spcAft>
                <a:spcPts val="0"/>
              </a:spcAft>
              <a:buClr>
                <a:schemeClr val="dk1"/>
              </a:buClr>
              <a:buFont typeface="Arial"/>
              <a:buChar char="●"/>
              <a:defRPr sz="2000" b="0" i="0" u="none" strike="noStrike" cap="none" baseline="0">
                <a:solidFill>
                  <a:schemeClr val="dk1"/>
                </a:solidFill>
                <a:latin typeface="Arial"/>
                <a:ea typeface="Arial"/>
                <a:cs typeface="Arial"/>
                <a:sym typeface="Arial"/>
                <a:rtl val="0"/>
              </a:defRPr>
            </a:lvl4pPr>
            <a:lvl5pPr marL="1722437" marR="0" indent="-192087" algn="l" rtl="0">
              <a:lnSpc>
                <a:spcPct val="100000"/>
              </a:lnSpc>
              <a:spcBef>
                <a:spcPts val="240"/>
              </a:spcBef>
              <a:spcAft>
                <a:spcPts val="0"/>
              </a:spcAft>
              <a:buClr>
                <a:schemeClr val="dk1"/>
              </a:buClr>
              <a:buFont typeface="Arial"/>
              <a:buChar char="●"/>
              <a:defRPr sz="1200" b="0" i="0" u="none" strike="noStrike" cap="none" baseline="0">
                <a:solidFill>
                  <a:schemeClr val="dk1"/>
                </a:solidFill>
                <a:latin typeface="Arial"/>
                <a:ea typeface="Arial"/>
                <a:cs typeface="Arial"/>
                <a:sym typeface="Arial"/>
                <a:rtl val="0"/>
              </a:defRPr>
            </a:lvl5pPr>
            <a:lvl6pPr marL="2179637" marR="0" indent="-192087" algn="l" rtl="0">
              <a:lnSpc>
                <a:spcPct val="100000"/>
              </a:lnSpc>
              <a:spcBef>
                <a:spcPts val="240"/>
              </a:spcBef>
              <a:spcAft>
                <a:spcPts val="0"/>
              </a:spcAft>
              <a:buClr>
                <a:schemeClr val="dk1"/>
              </a:buClr>
              <a:buFont typeface="Arial"/>
              <a:buChar char="●"/>
              <a:defRPr sz="1200" b="0" i="0" u="none" strike="noStrike" cap="none" baseline="0">
                <a:solidFill>
                  <a:schemeClr val="dk1"/>
                </a:solidFill>
                <a:latin typeface="Arial"/>
                <a:ea typeface="Arial"/>
                <a:cs typeface="Arial"/>
                <a:sym typeface="Arial"/>
                <a:rtl val="0"/>
              </a:defRPr>
            </a:lvl6pPr>
            <a:lvl7pPr marL="2636837" marR="0" indent="-192087" algn="l" rtl="0">
              <a:lnSpc>
                <a:spcPct val="100000"/>
              </a:lnSpc>
              <a:spcBef>
                <a:spcPts val="240"/>
              </a:spcBef>
              <a:spcAft>
                <a:spcPts val="0"/>
              </a:spcAft>
              <a:buClr>
                <a:schemeClr val="dk1"/>
              </a:buClr>
              <a:buFont typeface="Arial"/>
              <a:buChar char="●"/>
              <a:defRPr sz="1200" b="0" i="0" u="none" strike="noStrike" cap="none" baseline="0">
                <a:solidFill>
                  <a:schemeClr val="dk1"/>
                </a:solidFill>
                <a:latin typeface="Arial"/>
                <a:ea typeface="Arial"/>
                <a:cs typeface="Arial"/>
                <a:sym typeface="Arial"/>
                <a:rtl val="0"/>
              </a:defRPr>
            </a:lvl7pPr>
            <a:lvl8pPr marL="3094037" marR="0" indent="-192087" algn="l" rtl="0">
              <a:lnSpc>
                <a:spcPct val="100000"/>
              </a:lnSpc>
              <a:spcBef>
                <a:spcPts val="240"/>
              </a:spcBef>
              <a:spcAft>
                <a:spcPts val="0"/>
              </a:spcAft>
              <a:buClr>
                <a:schemeClr val="dk1"/>
              </a:buClr>
              <a:buFont typeface="Arial"/>
              <a:buChar char="●"/>
              <a:defRPr sz="1200" b="0" i="0" u="none" strike="noStrike" cap="none" baseline="0">
                <a:solidFill>
                  <a:schemeClr val="dk1"/>
                </a:solidFill>
                <a:latin typeface="Arial"/>
                <a:ea typeface="Arial"/>
                <a:cs typeface="Arial"/>
                <a:sym typeface="Arial"/>
                <a:rtl val="0"/>
              </a:defRPr>
            </a:lvl8pPr>
            <a:lvl9pPr marL="3551237" marR="0" indent="-192087" algn="l" rtl="0">
              <a:lnSpc>
                <a:spcPct val="100000"/>
              </a:lnSpc>
              <a:spcBef>
                <a:spcPts val="240"/>
              </a:spcBef>
              <a:spcAft>
                <a:spcPts val="0"/>
              </a:spcAft>
              <a:buClr>
                <a:schemeClr val="dk1"/>
              </a:buClr>
              <a:buFont typeface="Arial"/>
              <a:buChar char="●"/>
              <a:defRPr sz="1200" b="0" i="0" u="none" strike="noStrike" cap="none" baseline="0">
                <a:solidFill>
                  <a:schemeClr val="dk1"/>
                </a:solidFill>
                <a:latin typeface="Arial"/>
                <a:ea typeface="Arial"/>
                <a:cs typeface="Arial"/>
                <a:sym typeface="Arial"/>
                <a:rtl val="0"/>
              </a:defRPr>
            </a:lvl9pPr>
          </a:lstStyle>
          <a:p>
            <a:r>
              <a:rPr lang="en-GB" dirty="0"/>
              <a:t>m</a:t>
            </a:r>
            <a:r>
              <a:rPr lang="en-GB" dirty="0" smtClean="0"/>
              <a:t>ake – creates a variable with a value</a:t>
            </a:r>
          </a:p>
          <a:p>
            <a:r>
              <a:rPr lang="en-GB" dirty="0"/>
              <a:t>"</a:t>
            </a:r>
            <a:r>
              <a:rPr lang="en-GB" dirty="0" smtClean="0"/>
              <a:t>size– sets a variable called size</a:t>
            </a:r>
          </a:p>
          <a:p>
            <a:r>
              <a:rPr lang="en-GB" dirty="0" smtClean="0"/>
              <a:t>:size – gets the value of the variable called size</a:t>
            </a:r>
          </a:p>
          <a:p>
            <a:endParaRPr lang="en-GB" dirty="0"/>
          </a:p>
          <a:p>
            <a:endParaRPr lang="en-GB" dirty="0" smtClean="0"/>
          </a:p>
          <a:p>
            <a:endParaRPr lang="en-GB" dirty="0"/>
          </a:p>
          <a:p>
            <a:endParaRPr lang="en-GB" dirty="0"/>
          </a:p>
          <a:p>
            <a:endParaRPr lang="en-GB" dirty="0" smtClean="0"/>
          </a:p>
          <a:p>
            <a:endParaRPr lang="en-US" dirty="0"/>
          </a:p>
        </p:txBody>
      </p:sp>
    </p:spTree>
    <p:extLst>
      <p:ext uri="{BB962C8B-B14F-4D97-AF65-F5344CB8AC3E}">
        <p14:creationId xmlns:p14="http://schemas.microsoft.com/office/powerpoint/2010/main" val="402369562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things to Logo - Parameters</a:t>
            </a:r>
            <a:endParaRPr lang="en-US" dirty="0"/>
          </a:p>
        </p:txBody>
      </p:sp>
      <p:sp>
        <p:nvSpPr>
          <p:cNvPr id="3" name="Text Placeholder 2"/>
          <p:cNvSpPr>
            <a:spLocks noGrp="1"/>
          </p:cNvSpPr>
          <p:nvPr>
            <p:ph type="body" idx="1"/>
          </p:nvPr>
        </p:nvSpPr>
        <p:spPr/>
        <p:txBody>
          <a:bodyPr/>
          <a:lstStyle/>
          <a:p>
            <a:r>
              <a:rPr lang="en-GB" dirty="0" smtClean="0">
                <a:solidFill>
                  <a:srgbClr val="0000FF"/>
                </a:solidFill>
                <a:latin typeface="Courier"/>
                <a:cs typeface="Courier"/>
              </a:rPr>
              <a:t>TO square </a:t>
            </a:r>
            <a:r>
              <a:rPr lang="en-GB" b="1" dirty="0" smtClean="0">
                <a:solidFill>
                  <a:srgbClr val="0000FF"/>
                </a:solidFill>
                <a:latin typeface="Courier"/>
                <a:cs typeface="Courier"/>
              </a:rPr>
              <a:t>:size</a:t>
            </a:r>
            <a:endParaRPr lang="en-GB" b="1" dirty="0">
              <a:solidFill>
                <a:srgbClr val="0000FF"/>
              </a:solidFill>
              <a:latin typeface="Courier"/>
              <a:cs typeface="Courier"/>
            </a:endParaRPr>
          </a:p>
          <a:p>
            <a:r>
              <a:rPr lang="en-GB" dirty="0" smtClean="0">
                <a:solidFill>
                  <a:srgbClr val="0000FF"/>
                </a:solidFill>
                <a:latin typeface="Courier"/>
                <a:cs typeface="Courier"/>
              </a:rPr>
              <a:t>  REPEAT 4 [FD </a:t>
            </a:r>
            <a:r>
              <a:rPr lang="en-GB" b="1" dirty="0" smtClean="0">
                <a:solidFill>
                  <a:srgbClr val="0000FF"/>
                </a:solidFill>
                <a:latin typeface="Courier"/>
                <a:cs typeface="Courier"/>
              </a:rPr>
              <a:t>:size </a:t>
            </a:r>
            <a:r>
              <a:rPr lang="en-GB" dirty="0" smtClean="0">
                <a:solidFill>
                  <a:srgbClr val="0000FF"/>
                </a:solidFill>
                <a:latin typeface="Courier"/>
                <a:cs typeface="Courier"/>
              </a:rPr>
              <a:t>RT 90] </a:t>
            </a:r>
            <a:r>
              <a:rPr lang="en-GB" dirty="0">
                <a:solidFill>
                  <a:srgbClr val="0000FF"/>
                </a:solidFill>
                <a:latin typeface="Courier"/>
                <a:cs typeface="Courier"/>
              </a:rPr>
              <a:t>	</a:t>
            </a:r>
          </a:p>
          <a:p>
            <a:r>
              <a:rPr lang="en-GB" dirty="0" smtClean="0">
                <a:solidFill>
                  <a:srgbClr val="0000FF"/>
                </a:solidFill>
                <a:latin typeface="Courier"/>
                <a:cs typeface="Courier"/>
              </a:rPr>
              <a:t>END</a:t>
            </a:r>
          </a:p>
          <a:p>
            <a:endParaRPr lang="en-GB" dirty="0" smtClean="0">
              <a:solidFill>
                <a:srgbClr val="0000FF"/>
              </a:solidFill>
              <a:latin typeface="Courier"/>
              <a:cs typeface="Courier"/>
            </a:endParaRPr>
          </a:p>
          <a:p>
            <a:r>
              <a:rPr lang="en-GB" dirty="0" err="1" smtClean="0">
                <a:solidFill>
                  <a:srgbClr val="0000FF"/>
                </a:solidFill>
                <a:latin typeface="Courier"/>
                <a:cs typeface="Courier"/>
              </a:rPr>
              <a:t>Clearscreen</a:t>
            </a:r>
            <a:endParaRPr lang="en-GB" dirty="0" smtClean="0">
              <a:solidFill>
                <a:srgbClr val="0000FF"/>
              </a:solidFill>
              <a:latin typeface="Courier"/>
              <a:cs typeface="Courier"/>
            </a:endParaRPr>
          </a:p>
          <a:p>
            <a:r>
              <a:rPr lang="en-GB" dirty="0" smtClean="0">
                <a:solidFill>
                  <a:srgbClr val="0000FF"/>
                </a:solidFill>
                <a:latin typeface="Courier"/>
                <a:cs typeface="Courier"/>
              </a:rPr>
              <a:t>Repeat 36 [</a:t>
            </a:r>
            <a:r>
              <a:rPr lang="en-GB" b="1" dirty="0" smtClean="0">
                <a:solidFill>
                  <a:srgbClr val="0000FF"/>
                </a:solidFill>
                <a:latin typeface="Courier"/>
                <a:cs typeface="Courier"/>
              </a:rPr>
              <a:t>square 100 </a:t>
            </a:r>
            <a:r>
              <a:rPr lang="en-GB" dirty="0" err="1" smtClean="0">
                <a:solidFill>
                  <a:srgbClr val="0000FF"/>
                </a:solidFill>
                <a:latin typeface="Courier"/>
                <a:cs typeface="Courier"/>
              </a:rPr>
              <a:t>rt</a:t>
            </a:r>
            <a:r>
              <a:rPr lang="en-GB" dirty="0" smtClean="0">
                <a:solidFill>
                  <a:srgbClr val="0000FF"/>
                </a:solidFill>
                <a:latin typeface="Courier"/>
                <a:cs typeface="Courier"/>
              </a:rPr>
              <a:t> 10]</a:t>
            </a:r>
          </a:p>
          <a:p>
            <a:endParaRPr lang="en-GB" dirty="0"/>
          </a:p>
          <a:p>
            <a:endParaRPr lang="en-GB" dirty="0" smtClean="0"/>
          </a:p>
          <a:p>
            <a:endParaRPr lang="en-GB" dirty="0"/>
          </a:p>
          <a:p>
            <a:endParaRPr lang="en-GB" dirty="0"/>
          </a:p>
          <a:p>
            <a:endParaRPr lang="en-US" dirty="0"/>
          </a:p>
        </p:txBody>
      </p:sp>
    </p:spTree>
    <p:extLst>
      <p:ext uri="{BB962C8B-B14F-4D97-AF65-F5344CB8AC3E}">
        <p14:creationId xmlns:p14="http://schemas.microsoft.com/office/powerpoint/2010/main" val="316703041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 on what we learnt…</a:t>
            </a:r>
            <a:endParaRPr lang="en-US" dirty="0"/>
          </a:p>
        </p:txBody>
      </p:sp>
      <p:sp>
        <p:nvSpPr>
          <p:cNvPr id="3" name="Text Placeholder 2"/>
          <p:cNvSpPr>
            <a:spLocks noGrp="1"/>
          </p:cNvSpPr>
          <p:nvPr>
            <p:ph type="body" idx="1"/>
          </p:nvPr>
        </p:nvSpPr>
        <p:spPr>
          <a:xfrm>
            <a:off x="400050" y="1154112"/>
            <a:ext cx="9435394" cy="6084888"/>
          </a:xfrm>
        </p:spPr>
        <p:txBody>
          <a:bodyPr/>
          <a:lstStyle/>
          <a:p>
            <a:pPr>
              <a:buFont typeface="Arial"/>
              <a:buChar char="•"/>
            </a:pPr>
            <a:r>
              <a:rPr lang="en-US" sz="2800" dirty="0" smtClean="0"/>
              <a:t>How to draw pretty pictures</a:t>
            </a:r>
          </a:p>
          <a:p>
            <a:pPr>
              <a:buFont typeface="Arial"/>
              <a:buChar char="•"/>
            </a:pPr>
            <a:r>
              <a:rPr lang="en-US" sz="2800" dirty="0" smtClean="0"/>
              <a:t>How to save lots of typing</a:t>
            </a:r>
          </a:p>
          <a:p>
            <a:pPr lvl="3">
              <a:buFont typeface="Arial"/>
              <a:buChar char="•"/>
            </a:pPr>
            <a:endParaRPr lang="en-US" sz="2400" dirty="0" smtClean="0"/>
          </a:p>
          <a:p>
            <a:pPr lvl="3">
              <a:buFont typeface="Arial"/>
              <a:buChar char="•"/>
            </a:pPr>
            <a:r>
              <a:rPr lang="en-US" sz="2400" dirty="0" smtClean="0"/>
              <a:t>Looping – doing the same thing lots of times</a:t>
            </a:r>
          </a:p>
          <a:p>
            <a:pPr lvl="3">
              <a:buFont typeface="Arial"/>
              <a:buChar char="•"/>
            </a:pPr>
            <a:endParaRPr lang="en-US" sz="2400" dirty="0" smtClean="0"/>
          </a:p>
          <a:p>
            <a:pPr lvl="3">
              <a:buFont typeface="Arial"/>
              <a:buChar char="•"/>
            </a:pPr>
            <a:r>
              <a:rPr lang="en-US" sz="2400" dirty="0" smtClean="0"/>
              <a:t>Functions – several lines of code we want to use again &amp; again</a:t>
            </a:r>
          </a:p>
          <a:p>
            <a:pPr lvl="4">
              <a:buFont typeface="Arial"/>
              <a:buChar char="•"/>
            </a:pPr>
            <a:r>
              <a:rPr lang="en-US" sz="1800" dirty="0" smtClean="0"/>
              <a:t>Note : Functions are sometimes called Procedures or Methods.  </a:t>
            </a:r>
          </a:p>
          <a:p>
            <a:pPr marL="1530350" lvl="4" indent="0">
              <a:buNone/>
            </a:pPr>
            <a:endParaRPr lang="en-US" sz="1800" dirty="0" smtClean="0"/>
          </a:p>
          <a:p>
            <a:pPr lvl="3">
              <a:buFont typeface="Arial"/>
              <a:buChar char="•"/>
            </a:pPr>
            <a:r>
              <a:rPr lang="en-US" sz="2400" dirty="0" smtClean="0"/>
              <a:t>Variables – saving values that we want to use elsewhere</a:t>
            </a:r>
          </a:p>
          <a:p>
            <a:pPr marL="92075" lvl="1" indent="0">
              <a:buNone/>
            </a:pPr>
            <a:endParaRPr lang="en-US" sz="2800" dirty="0"/>
          </a:p>
          <a:p>
            <a:pPr lvl="1">
              <a:buFont typeface="Arial"/>
              <a:buChar char="•"/>
            </a:pPr>
            <a:endParaRPr lang="en-US" sz="2800" dirty="0" smtClean="0"/>
          </a:p>
          <a:p>
            <a:pPr lvl="3">
              <a:buFont typeface="Arial"/>
              <a:buChar char="•"/>
            </a:pPr>
            <a:endParaRPr lang="en-US" sz="2400" dirty="0"/>
          </a:p>
        </p:txBody>
      </p:sp>
    </p:spTree>
    <p:extLst>
      <p:ext uri="{BB962C8B-B14F-4D97-AF65-F5344CB8AC3E}">
        <p14:creationId xmlns:p14="http://schemas.microsoft.com/office/powerpoint/2010/main" val="203225531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1583930" y="0"/>
            <a:ext cx="8271370" cy="7620000"/>
          </a:xfrm>
          <a:prstGeom prst="rect">
            <a:avLst/>
          </a:prstGeom>
        </p:spPr>
      </p:pic>
    </p:spTree>
    <p:extLst>
      <p:ext uri="{BB962C8B-B14F-4D97-AF65-F5344CB8AC3E}">
        <p14:creationId xmlns:p14="http://schemas.microsoft.com/office/powerpoint/2010/main" val="157384338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next?</a:t>
            </a:r>
            <a:endParaRPr lang="en-US" dirty="0"/>
          </a:p>
        </p:txBody>
      </p:sp>
      <p:sp>
        <p:nvSpPr>
          <p:cNvPr id="3" name="Text Placeholder 2"/>
          <p:cNvSpPr>
            <a:spLocks noGrp="1"/>
          </p:cNvSpPr>
          <p:nvPr>
            <p:ph type="body" idx="1"/>
          </p:nvPr>
        </p:nvSpPr>
        <p:spPr/>
        <p:txBody>
          <a:bodyPr/>
          <a:lstStyle/>
          <a:p>
            <a:r>
              <a:rPr lang="en-US" dirty="0" smtClean="0">
                <a:hlinkClick r:id="rId2"/>
              </a:rPr>
              <a:t>http://www.mikewarriner.com/jslogo</a:t>
            </a:r>
            <a:endParaRPr lang="en-US" dirty="0" smtClean="0"/>
          </a:p>
          <a:p>
            <a:r>
              <a:rPr lang="en-US" dirty="0"/>
              <a:t>	</a:t>
            </a:r>
            <a:r>
              <a:rPr lang="en-US" dirty="0" smtClean="0"/>
              <a:t>- Online LOGO interpreter you can play with at home</a:t>
            </a:r>
          </a:p>
          <a:p>
            <a:endParaRPr lang="en-US" dirty="0"/>
          </a:p>
          <a:p>
            <a:r>
              <a:rPr lang="en-US" dirty="0" smtClean="0">
                <a:hlinkClick r:id="rId3"/>
              </a:rPr>
              <a:t>http://www.mikewarriner.com/docs</a:t>
            </a:r>
            <a:endParaRPr lang="en-US" dirty="0" smtClean="0"/>
          </a:p>
          <a:p>
            <a:r>
              <a:rPr lang="en-US" dirty="0"/>
              <a:t>	</a:t>
            </a:r>
            <a:r>
              <a:rPr lang="en-US" dirty="0" smtClean="0"/>
              <a:t>- This document and others</a:t>
            </a:r>
          </a:p>
          <a:p>
            <a:endParaRPr lang="en-US" dirty="0"/>
          </a:p>
          <a:p>
            <a:r>
              <a:rPr lang="en-US" dirty="0">
                <a:hlinkClick r:id="rId4"/>
              </a:rPr>
              <a:t>http://turtleacademy.com</a:t>
            </a:r>
            <a:r>
              <a:rPr lang="en-US" dirty="0" smtClean="0">
                <a:hlinkClick r:id="rId4"/>
              </a:rPr>
              <a:t>/</a:t>
            </a:r>
            <a:endParaRPr lang="en-US" dirty="0" smtClean="0"/>
          </a:p>
          <a:p>
            <a:r>
              <a:rPr lang="en-US" dirty="0"/>
              <a:t>	</a:t>
            </a:r>
            <a:r>
              <a:rPr lang="en-US" dirty="0" smtClean="0"/>
              <a:t>- A good learning resource for Logo to go to next.  Uses the same online </a:t>
            </a:r>
            <a:r>
              <a:rPr lang="en-US" smtClean="0"/>
              <a:t>interpreter above.</a:t>
            </a:r>
            <a:endParaRPr lang="en-US" dirty="0"/>
          </a:p>
        </p:txBody>
      </p:sp>
    </p:spTree>
    <p:extLst>
      <p:ext uri="{BB962C8B-B14F-4D97-AF65-F5344CB8AC3E}">
        <p14:creationId xmlns:p14="http://schemas.microsoft.com/office/powerpoint/2010/main" val="21107759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9925"/>
        </a:solidFill>
        <a:effectLst/>
      </p:bgPr>
    </p:bg>
    <p:spTree>
      <p:nvGrpSpPr>
        <p:cNvPr id="1" name="Shape 2500"/>
        <p:cNvGrpSpPr/>
        <p:nvPr/>
      </p:nvGrpSpPr>
      <p:grpSpPr>
        <a:xfrm>
          <a:off x="0" y="0"/>
          <a:ext cx="0" cy="0"/>
          <a:chOff x="0" y="0"/>
          <a:chExt cx="0" cy="0"/>
        </a:xfrm>
      </p:grpSpPr>
      <p:cxnSp>
        <p:nvCxnSpPr>
          <p:cNvPr id="2501" name="Shape 2501"/>
          <p:cNvCxnSpPr/>
          <p:nvPr/>
        </p:nvCxnSpPr>
        <p:spPr>
          <a:xfrm>
            <a:off x="3153100" y="4195650"/>
            <a:ext cx="7006500" cy="599"/>
          </a:xfrm>
          <a:prstGeom prst="straightConnector1">
            <a:avLst/>
          </a:prstGeom>
          <a:noFill/>
          <a:ln w="9525" cap="flat">
            <a:solidFill>
              <a:srgbClr val="FFFFFF"/>
            </a:solidFill>
            <a:prstDash val="dot"/>
            <a:round/>
            <a:headEnd type="none" w="lg" len="lg"/>
            <a:tailEnd type="none" w="lg" len="lg"/>
          </a:ln>
        </p:spPr>
      </p:cxnSp>
      <p:sp>
        <p:nvSpPr>
          <p:cNvPr id="2502" name="Shape 2502"/>
          <p:cNvSpPr txBox="1"/>
          <p:nvPr/>
        </p:nvSpPr>
        <p:spPr>
          <a:xfrm>
            <a:off x="7659008" y="7239000"/>
            <a:ext cx="1950299" cy="288599"/>
          </a:xfrm>
          <a:prstGeom prst="rect">
            <a:avLst/>
          </a:prstGeom>
          <a:noFill/>
          <a:ln>
            <a:noFill/>
          </a:ln>
        </p:spPr>
        <p:txBody>
          <a:bodyPr lIns="91425" tIns="91425" rIns="91425" bIns="91425" anchor="t" anchorCtr="0">
            <a:noAutofit/>
          </a:bodyPr>
          <a:lstStyle/>
          <a:p>
            <a:pPr lvl="0" algn="r" rtl="0">
              <a:spcBef>
                <a:spcPts val="0"/>
              </a:spcBef>
              <a:buNone/>
            </a:pPr>
            <a:r>
              <a:rPr lang="en" sz="700">
                <a:solidFill>
                  <a:srgbClr val="FFFFFF"/>
                </a:solidFill>
              </a:rPr>
              <a:t>Google Confidential and Proprietary</a:t>
            </a:r>
          </a:p>
        </p:txBody>
      </p:sp>
      <p:sp>
        <p:nvSpPr>
          <p:cNvPr id="2503" name="Shape 2503"/>
          <p:cNvSpPr txBox="1">
            <a:spLocks noGrp="1"/>
          </p:cNvSpPr>
          <p:nvPr>
            <p:ph type="ctrTitle"/>
          </p:nvPr>
        </p:nvSpPr>
        <p:spPr>
          <a:xfrm>
            <a:off x="3056800" y="2979055"/>
            <a:ext cx="6725699" cy="1216499"/>
          </a:xfrm>
          <a:prstGeom prst="rect">
            <a:avLst/>
          </a:prstGeom>
          <a:noFill/>
          <a:ln>
            <a:noFill/>
          </a:ln>
        </p:spPr>
        <p:txBody>
          <a:bodyPr lIns="91425" tIns="91425" rIns="91425" bIns="91425" anchor="b" anchorCtr="0">
            <a:noAutofit/>
          </a:bodyPr>
          <a:lstStyle/>
          <a:p>
            <a:pPr lvl="0" rtl="0">
              <a:spcBef>
                <a:spcPts val="0"/>
              </a:spcBef>
              <a:buNone/>
            </a:pPr>
            <a:r>
              <a:rPr lang="en-US" sz="3000" dirty="0" smtClean="0">
                <a:solidFill>
                  <a:srgbClr val="FFFFFF"/>
                </a:solidFill>
                <a:latin typeface="Cambria"/>
                <a:ea typeface="Cambria"/>
                <a:cs typeface="Cambria"/>
                <a:sym typeface="Cambria"/>
              </a:rPr>
              <a:t>Out of time!  Thanks for listening.</a:t>
            </a:r>
            <a:endParaRPr lang="en" sz="3000" dirty="0">
              <a:solidFill>
                <a:srgbClr val="FFFFFF"/>
              </a:solidFill>
              <a:latin typeface="Cambria"/>
              <a:ea typeface="Cambria"/>
              <a:cs typeface="Cambria"/>
              <a:sym typeface="Cambria"/>
            </a:endParaRPr>
          </a:p>
        </p:txBody>
      </p:sp>
      <p:grpSp>
        <p:nvGrpSpPr>
          <p:cNvPr id="2504" name="Shape 2504"/>
          <p:cNvGrpSpPr/>
          <p:nvPr/>
        </p:nvGrpSpPr>
        <p:grpSpPr>
          <a:xfrm>
            <a:off x="17170" y="4853348"/>
            <a:ext cx="10133320" cy="2766724"/>
            <a:chOff x="17170" y="4853348"/>
            <a:chExt cx="10133320" cy="2766724"/>
          </a:xfrm>
        </p:grpSpPr>
        <p:sp>
          <p:nvSpPr>
            <p:cNvPr id="2505" name="Shape 2505"/>
            <p:cNvSpPr/>
            <p:nvPr/>
          </p:nvSpPr>
          <p:spPr>
            <a:xfrm>
              <a:off x="6455228" y="5793702"/>
              <a:ext cx="1601355" cy="1826370"/>
            </a:xfrm>
            <a:custGeom>
              <a:avLst/>
              <a:gdLst/>
              <a:ahLst/>
              <a:cxnLst/>
              <a:rect l="0" t="0" r="0" b="0"/>
              <a:pathLst>
                <a:path w="41967" h="47864" extrusionOk="0">
                  <a:moveTo>
                    <a:pt x="17507" y="3104"/>
                  </a:moveTo>
                  <a:lnTo>
                    <a:pt x="18252" y="3228"/>
                  </a:lnTo>
                  <a:lnTo>
                    <a:pt x="18873" y="3353"/>
                  </a:lnTo>
                  <a:lnTo>
                    <a:pt x="19556" y="3539"/>
                  </a:lnTo>
                  <a:lnTo>
                    <a:pt x="20177" y="3787"/>
                  </a:lnTo>
                  <a:lnTo>
                    <a:pt x="20797" y="4098"/>
                  </a:lnTo>
                  <a:lnTo>
                    <a:pt x="21356" y="4470"/>
                  </a:lnTo>
                  <a:lnTo>
                    <a:pt x="21915" y="4843"/>
                  </a:lnTo>
                  <a:lnTo>
                    <a:pt x="22474" y="5277"/>
                  </a:lnTo>
                  <a:lnTo>
                    <a:pt x="22970" y="5712"/>
                  </a:lnTo>
                  <a:lnTo>
                    <a:pt x="23467" y="6208"/>
                  </a:lnTo>
                  <a:lnTo>
                    <a:pt x="23963" y="6767"/>
                  </a:lnTo>
                  <a:lnTo>
                    <a:pt x="24833" y="7946"/>
                  </a:lnTo>
                  <a:lnTo>
                    <a:pt x="25640" y="9188"/>
                  </a:lnTo>
                  <a:lnTo>
                    <a:pt x="26322" y="10492"/>
                  </a:lnTo>
                  <a:lnTo>
                    <a:pt x="26943" y="11920"/>
                  </a:lnTo>
                  <a:lnTo>
                    <a:pt x="27440" y="13347"/>
                  </a:lnTo>
                  <a:lnTo>
                    <a:pt x="27874" y="14775"/>
                  </a:lnTo>
                  <a:lnTo>
                    <a:pt x="28185" y="16203"/>
                  </a:lnTo>
                  <a:lnTo>
                    <a:pt x="28433" y="17631"/>
                  </a:lnTo>
                  <a:lnTo>
                    <a:pt x="28557" y="18997"/>
                  </a:lnTo>
                  <a:lnTo>
                    <a:pt x="28619" y="20300"/>
                  </a:lnTo>
                  <a:lnTo>
                    <a:pt x="28619" y="20983"/>
                  </a:lnTo>
                  <a:lnTo>
                    <a:pt x="28557" y="21790"/>
                  </a:lnTo>
                  <a:lnTo>
                    <a:pt x="28433" y="22659"/>
                  </a:lnTo>
                  <a:lnTo>
                    <a:pt x="28247" y="23528"/>
                  </a:lnTo>
                  <a:lnTo>
                    <a:pt x="27937" y="24459"/>
                  </a:lnTo>
                  <a:lnTo>
                    <a:pt x="27564" y="25391"/>
                  </a:lnTo>
                  <a:lnTo>
                    <a:pt x="27254" y="25887"/>
                  </a:lnTo>
                  <a:lnTo>
                    <a:pt x="27005" y="26322"/>
                  </a:lnTo>
                  <a:lnTo>
                    <a:pt x="26633" y="26756"/>
                  </a:lnTo>
                  <a:lnTo>
                    <a:pt x="26260" y="27129"/>
                  </a:lnTo>
                  <a:lnTo>
                    <a:pt x="25640" y="27688"/>
                  </a:lnTo>
                  <a:lnTo>
                    <a:pt x="24957" y="28184"/>
                  </a:lnTo>
                  <a:lnTo>
                    <a:pt x="24212" y="28619"/>
                  </a:lnTo>
                  <a:lnTo>
                    <a:pt x="23405" y="28991"/>
                  </a:lnTo>
                  <a:lnTo>
                    <a:pt x="22536" y="29302"/>
                  </a:lnTo>
                  <a:lnTo>
                    <a:pt x="21667" y="29550"/>
                  </a:lnTo>
                  <a:lnTo>
                    <a:pt x="20797" y="29736"/>
                  </a:lnTo>
                  <a:lnTo>
                    <a:pt x="19183" y="29736"/>
                  </a:lnTo>
                  <a:lnTo>
                    <a:pt x="18438" y="29674"/>
                  </a:lnTo>
                  <a:lnTo>
                    <a:pt x="17756" y="29488"/>
                  </a:lnTo>
                  <a:lnTo>
                    <a:pt x="17073" y="29302"/>
                  </a:lnTo>
                  <a:lnTo>
                    <a:pt x="16452" y="29053"/>
                  </a:lnTo>
                  <a:lnTo>
                    <a:pt x="15831" y="28743"/>
                  </a:lnTo>
                  <a:lnTo>
                    <a:pt x="15272" y="28433"/>
                  </a:lnTo>
                  <a:lnTo>
                    <a:pt x="14652" y="28060"/>
                  </a:lnTo>
                  <a:lnTo>
                    <a:pt x="14155" y="27625"/>
                  </a:lnTo>
                  <a:lnTo>
                    <a:pt x="13596" y="27191"/>
                  </a:lnTo>
                  <a:lnTo>
                    <a:pt x="13162" y="26694"/>
                  </a:lnTo>
                  <a:lnTo>
                    <a:pt x="12665" y="26136"/>
                  </a:lnTo>
                  <a:lnTo>
                    <a:pt x="11796" y="25018"/>
                  </a:lnTo>
                  <a:lnTo>
                    <a:pt x="11051" y="23777"/>
                  </a:lnTo>
                  <a:lnTo>
                    <a:pt x="10368" y="22473"/>
                  </a:lnTo>
                  <a:lnTo>
                    <a:pt x="9809" y="21107"/>
                  </a:lnTo>
                  <a:lnTo>
                    <a:pt x="9313" y="19741"/>
                  </a:lnTo>
                  <a:lnTo>
                    <a:pt x="8878" y="18376"/>
                  </a:lnTo>
                  <a:lnTo>
                    <a:pt x="8568" y="16948"/>
                  </a:lnTo>
                  <a:lnTo>
                    <a:pt x="8382" y="15644"/>
                  </a:lnTo>
                  <a:lnTo>
                    <a:pt x="8257" y="14341"/>
                  </a:lnTo>
                  <a:lnTo>
                    <a:pt x="8195" y="13099"/>
                  </a:lnTo>
                  <a:lnTo>
                    <a:pt x="8257" y="12168"/>
                  </a:lnTo>
                  <a:lnTo>
                    <a:pt x="8320" y="11299"/>
                  </a:lnTo>
                  <a:lnTo>
                    <a:pt x="8444" y="10368"/>
                  </a:lnTo>
                  <a:lnTo>
                    <a:pt x="8630" y="9498"/>
                  </a:lnTo>
                  <a:lnTo>
                    <a:pt x="8940" y="8629"/>
                  </a:lnTo>
                  <a:lnTo>
                    <a:pt x="9251" y="7760"/>
                  </a:lnTo>
                  <a:lnTo>
                    <a:pt x="9747" y="6953"/>
                  </a:lnTo>
                  <a:lnTo>
                    <a:pt x="10244" y="6208"/>
                  </a:lnTo>
                  <a:lnTo>
                    <a:pt x="10865" y="5525"/>
                  </a:lnTo>
                  <a:lnTo>
                    <a:pt x="11548" y="4905"/>
                  </a:lnTo>
                  <a:lnTo>
                    <a:pt x="12355" y="4408"/>
                  </a:lnTo>
                  <a:lnTo>
                    <a:pt x="13162" y="3911"/>
                  </a:lnTo>
                  <a:lnTo>
                    <a:pt x="14093" y="3601"/>
                  </a:lnTo>
                  <a:lnTo>
                    <a:pt x="14962" y="3291"/>
                  </a:lnTo>
                  <a:lnTo>
                    <a:pt x="15893" y="3166"/>
                  </a:lnTo>
                  <a:lnTo>
                    <a:pt x="16824" y="3104"/>
                  </a:lnTo>
                  <a:close/>
                  <a:moveTo>
                    <a:pt x="22722" y="0"/>
                  </a:moveTo>
                  <a:lnTo>
                    <a:pt x="20735" y="62"/>
                  </a:lnTo>
                  <a:lnTo>
                    <a:pt x="18687" y="187"/>
                  </a:lnTo>
                  <a:lnTo>
                    <a:pt x="17631" y="311"/>
                  </a:lnTo>
                  <a:lnTo>
                    <a:pt x="16576" y="497"/>
                  </a:lnTo>
                  <a:lnTo>
                    <a:pt x="15521" y="683"/>
                  </a:lnTo>
                  <a:lnTo>
                    <a:pt x="14465" y="932"/>
                  </a:lnTo>
                  <a:lnTo>
                    <a:pt x="13348" y="1242"/>
                  </a:lnTo>
                  <a:lnTo>
                    <a:pt x="12293" y="1614"/>
                  </a:lnTo>
                  <a:lnTo>
                    <a:pt x="11175" y="1987"/>
                  </a:lnTo>
                  <a:lnTo>
                    <a:pt x="10120" y="2484"/>
                  </a:lnTo>
                  <a:lnTo>
                    <a:pt x="9064" y="3042"/>
                  </a:lnTo>
                  <a:lnTo>
                    <a:pt x="8009" y="3663"/>
                  </a:lnTo>
                  <a:lnTo>
                    <a:pt x="6954" y="4346"/>
                  </a:lnTo>
                  <a:lnTo>
                    <a:pt x="5961" y="5153"/>
                  </a:lnTo>
                  <a:lnTo>
                    <a:pt x="5216" y="5836"/>
                  </a:lnTo>
                  <a:lnTo>
                    <a:pt x="4533" y="6519"/>
                  </a:lnTo>
                  <a:lnTo>
                    <a:pt x="3912" y="7202"/>
                  </a:lnTo>
                  <a:lnTo>
                    <a:pt x="3353" y="7946"/>
                  </a:lnTo>
                  <a:lnTo>
                    <a:pt x="2795" y="8753"/>
                  </a:lnTo>
                  <a:lnTo>
                    <a:pt x="2298" y="9498"/>
                  </a:lnTo>
                  <a:lnTo>
                    <a:pt x="1863" y="10305"/>
                  </a:lnTo>
                  <a:lnTo>
                    <a:pt x="1429" y="11112"/>
                  </a:lnTo>
                  <a:lnTo>
                    <a:pt x="1118" y="11920"/>
                  </a:lnTo>
                  <a:lnTo>
                    <a:pt x="808" y="12727"/>
                  </a:lnTo>
                  <a:lnTo>
                    <a:pt x="560" y="13596"/>
                  </a:lnTo>
                  <a:lnTo>
                    <a:pt x="373" y="14403"/>
                  </a:lnTo>
                  <a:lnTo>
                    <a:pt x="187" y="15210"/>
                  </a:lnTo>
                  <a:lnTo>
                    <a:pt x="63" y="16079"/>
                  </a:lnTo>
                  <a:lnTo>
                    <a:pt x="1" y="16886"/>
                  </a:lnTo>
                  <a:lnTo>
                    <a:pt x="1" y="17693"/>
                  </a:lnTo>
                  <a:lnTo>
                    <a:pt x="63" y="19059"/>
                  </a:lnTo>
                  <a:lnTo>
                    <a:pt x="249" y="20424"/>
                  </a:lnTo>
                  <a:lnTo>
                    <a:pt x="560" y="21728"/>
                  </a:lnTo>
                  <a:lnTo>
                    <a:pt x="994" y="23094"/>
                  </a:lnTo>
                  <a:lnTo>
                    <a:pt x="1553" y="24335"/>
                  </a:lnTo>
                  <a:lnTo>
                    <a:pt x="2298" y="25577"/>
                  </a:lnTo>
                  <a:lnTo>
                    <a:pt x="3105" y="26694"/>
                  </a:lnTo>
                  <a:lnTo>
                    <a:pt x="4036" y="27750"/>
                  </a:lnTo>
                  <a:lnTo>
                    <a:pt x="5091" y="28743"/>
                  </a:lnTo>
                  <a:lnTo>
                    <a:pt x="5650" y="29240"/>
                  </a:lnTo>
                  <a:lnTo>
                    <a:pt x="6209" y="29674"/>
                  </a:lnTo>
                  <a:lnTo>
                    <a:pt x="6830" y="30047"/>
                  </a:lnTo>
                  <a:lnTo>
                    <a:pt x="7513" y="30419"/>
                  </a:lnTo>
                  <a:lnTo>
                    <a:pt x="8195" y="30792"/>
                  </a:lnTo>
                  <a:lnTo>
                    <a:pt x="8878" y="31102"/>
                  </a:lnTo>
                  <a:lnTo>
                    <a:pt x="9623" y="31412"/>
                  </a:lnTo>
                  <a:lnTo>
                    <a:pt x="10368" y="31661"/>
                  </a:lnTo>
                  <a:lnTo>
                    <a:pt x="11175" y="31847"/>
                  </a:lnTo>
                  <a:lnTo>
                    <a:pt x="11982" y="32033"/>
                  </a:lnTo>
                  <a:lnTo>
                    <a:pt x="12851" y="32219"/>
                  </a:lnTo>
                  <a:lnTo>
                    <a:pt x="13720" y="32281"/>
                  </a:lnTo>
                  <a:lnTo>
                    <a:pt x="14590" y="32343"/>
                  </a:lnTo>
                  <a:lnTo>
                    <a:pt x="15521" y="32406"/>
                  </a:lnTo>
                  <a:lnTo>
                    <a:pt x="16949" y="32343"/>
                  </a:lnTo>
                  <a:lnTo>
                    <a:pt x="18501" y="32219"/>
                  </a:lnTo>
                  <a:lnTo>
                    <a:pt x="18128" y="33026"/>
                  </a:lnTo>
                  <a:lnTo>
                    <a:pt x="17880" y="33833"/>
                  </a:lnTo>
                  <a:lnTo>
                    <a:pt x="17631" y="34765"/>
                  </a:lnTo>
                  <a:lnTo>
                    <a:pt x="17569" y="35261"/>
                  </a:lnTo>
                  <a:lnTo>
                    <a:pt x="17569" y="35820"/>
                  </a:lnTo>
                  <a:lnTo>
                    <a:pt x="17631" y="36875"/>
                  </a:lnTo>
                  <a:lnTo>
                    <a:pt x="17818" y="37806"/>
                  </a:lnTo>
                  <a:lnTo>
                    <a:pt x="18128" y="38676"/>
                  </a:lnTo>
                  <a:lnTo>
                    <a:pt x="18501" y="39483"/>
                  </a:lnTo>
                  <a:lnTo>
                    <a:pt x="18935" y="40228"/>
                  </a:lnTo>
                  <a:lnTo>
                    <a:pt x="19370" y="40910"/>
                  </a:lnTo>
                  <a:lnTo>
                    <a:pt x="20363" y="42214"/>
                  </a:lnTo>
                  <a:lnTo>
                    <a:pt x="18625" y="42338"/>
                  </a:lnTo>
                  <a:lnTo>
                    <a:pt x="16638" y="42524"/>
                  </a:lnTo>
                  <a:lnTo>
                    <a:pt x="14403" y="42773"/>
                  </a:lnTo>
                  <a:lnTo>
                    <a:pt x="12044" y="43145"/>
                  </a:lnTo>
                  <a:lnTo>
                    <a:pt x="10803" y="43394"/>
                  </a:lnTo>
                  <a:lnTo>
                    <a:pt x="9623" y="43642"/>
                  </a:lnTo>
                  <a:lnTo>
                    <a:pt x="8382" y="44014"/>
                  </a:lnTo>
                  <a:lnTo>
                    <a:pt x="7140" y="44387"/>
                  </a:lnTo>
                  <a:lnTo>
                    <a:pt x="5961" y="44821"/>
                  </a:lnTo>
                  <a:lnTo>
                    <a:pt x="4781" y="45318"/>
                  </a:lnTo>
                  <a:lnTo>
                    <a:pt x="3602" y="45877"/>
                  </a:lnTo>
                  <a:lnTo>
                    <a:pt x="2484" y="46497"/>
                  </a:lnTo>
                  <a:lnTo>
                    <a:pt x="1491" y="47180"/>
                  </a:lnTo>
                  <a:lnTo>
                    <a:pt x="560" y="47863"/>
                  </a:lnTo>
                  <a:lnTo>
                    <a:pt x="8257" y="47863"/>
                  </a:lnTo>
                  <a:lnTo>
                    <a:pt x="9251" y="47305"/>
                  </a:lnTo>
                  <a:lnTo>
                    <a:pt x="10120" y="46870"/>
                  </a:lnTo>
                  <a:lnTo>
                    <a:pt x="11548" y="46311"/>
                  </a:lnTo>
                  <a:lnTo>
                    <a:pt x="13100" y="45877"/>
                  </a:lnTo>
                  <a:lnTo>
                    <a:pt x="14652" y="45566"/>
                  </a:lnTo>
                  <a:lnTo>
                    <a:pt x="16204" y="45256"/>
                  </a:lnTo>
                  <a:lnTo>
                    <a:pt x="17631" y="45070"/>
                  </a:lnTo>
                  <a:lnTo>
                    <a:pt x="18935" y="44946"/>
                  </a:lnTo>
                  <a:lnTo>
                    <a:pt x="20052" y="44883"/>
                  </a:lnTo>
                  <a:lnTo>
                    <a:pt x="21418" y="44821"/>
                  </a:lnTo>
                  <a:lnTo>
                    <a:pt x="22536" y="44821"/>
                  </a:lnTo>
                  <a:lnTo>
                    <a:pt x="23529" y="44946"/>
                  </a:lnTo>
                  <a:lnTo>
                    <a:pt x="25702" y="46435"/>
                  </a:lnTo>
                  <a:lnTo>
                    <a:pt x="27564" y="47863"/>
                  </a:lnTo>
                  <a:lnTo>
                    <a:pt x="38738" y="47863"/>
                  </a:lnTo>
                  <a:lnTo>
                    <a:pt x="38180" y="46808"/>
                  </a:lnTo>
                  <a:lnTo>
                    <a:pt x="37497" y="45753"/>
                  </a:lnTo>
                  <a:lnTo>
                    <a:pt x="36752" y="44821"/>
                  </a:lnTo>
                  <a:lnTo>
                    <a:pt x="35945" y="43890"/>
                  </a:lnTo>
                  <a:lnTo>
                    <a:pt x="35014" y="43021"/>
                  </a:lnTo>
                  <a:lnTo>
                    <a:pt x="34144" y="42214"/>
                  </a:lnTo>
                  <a:lnTo>
                    <a:pt x="32158" y="40538"/>
                  </a:lnTo>
                  <a:lnTo>
                    <a:pt x="28806" y="37931"/>
                  </a:lnTo>
                  <a:lnTo>
                    <a:pt x="27999" y="37186"/>
                  </a:lnTo>
                  <a:lnTo>
                    <a:pt x="27564" y="36813"/>
                  </a:lnTo>
                  <a:lnTo>
                    <a:pt x="27192" y="36379"/>
                  </a:lnTo>
                  <a:lnTo>
                    <a:pt x="26881" y="35820"/>
                  </a:lnTo>
                  <a:lnTo>
                    <a:pt x="26571" y="35261"/>
                  </a:lnTo>
                  <a:lnTo>
                    <a:pt x="26447" y="34640"/>
                  </a:lnTo>
                  <a:lnTo>
                    <a:pt x="26385" y="33895"/>
                  </a:lnTo>
                  <a:lnTo>
                    <a:pt x="26447" y="33151"/>
                  </a:lnTo>
                  <a:lnTo>
                    <a:pt x="26571" y="32468"/>
                  </a:lnTo>
                  <a:lnTo>
                    <a:pt x="26881" y="31847"/>
                  </a:lnTo>
                  <a:lnTo>
                    <a:pt x="27192" y="31288"/>
                  </a:lnTo>
                  <a:lnTo>
                    <a:pt x="27626" y="30729"/>
                  </a:lnTo>
                  <a:lnTo>
                    <a:pt x="28061" y="30233"/>
                  </a:lnTo>
                  <a:lnTo>
                    <a:pt x="28992" y="29302"/>
                  </a:lnTo>
                  <a:lnTo>
                    <a:pt x="30420" y="28122"/>
                  </a:lnTo>
                  <a:lnTo>
                    <a:pt x="31848" y="26881"/>
                  </a:lnTo>
                  <a:lnTo>
                    <a:pt x="32530" y="26260"/>
                  </a:lnTo>
                  <a:lnTo>
                    <a:pt x="33213" y="25577"/>
                  </a:lnTo>
                  <a:lnTo>
                    <a:pt x="33834" y="24832"/>
                  </a:lnTo>
                  <a:lnTo>
                    <a:pt x="34393" y="24087"/>
                  </a:lnTo>
                  <a:lnTo>
                    <a:pt x="34889" y="23280"/>
                  </a:lnTo>
                  <a:lnTo>
                    <a:pt x="35386" y="22473"/>
                  </a:lnTo>
                  <a:lnTo>
                    <a:pt x="35821" y="21542"/>
                  </a:lnTo>
                  <a:lnTo>
                    <a:pt x="36131" y="20548"/>
                  </a:lnTo>
                  <a:lnTo>
                    <a:pt x="36441" y="19555"/>
                  </a:lnTo>
                  <a:lnTo>
                    <a:pt x="36690" y="18438"/>
                  </a:lnTo>
                  <a:lnTo>
                    <a:pt x="36814" y="17258"/>
                  </a:lnTo>
                  <a:lnTo>
                    <a:pt x="36814" y="16017"/>
                  </a:lnTo>
                  <a:lnTo>
                    <a:pt x="36814" y="14713"/>
                  </a:lnTo>
                  <a:lnTo>
                    <a:pt x="36628" y="13471"/>
                  </a:lnTo>
                  <a:lnTo>
                    <a:pt x="36379" y="12354"/>
                  </a:lnTo>
                  <a:lnTo>
                    <a:pt x="36131" y="11299"/>
                  </a:lnTo>
                  <a:lnTo>
                    <a:pt x="35758" y="10305"/>
                  </a:lnTo>
                  <a:lnTo>
                    <a:pt x="35324" y="9374"/>
                  </a:lnTo>
                  <a:lnTo>
                    <a:pt x="34827" y="8505"/>
                  </a:lnTo>
                  <a:lnTo>
                    <a:pt x="34331" y="7698"/>
                  </a:lnTo>
                  <a:lnTo>
                    <a:pt x="33772" y="6953"/>
                  </a:lnTo>
                  <a:lnTo>
                    <a:pt x="33213" y="6270"/>
                  </a:lnTo>
                  <a:lnTo>
                    <a:pt x="32717" y="5650"/>
                  </a:lnTo>
                  <a:lnTo>
                    <a:pt x="32158" y="5091"/>
                  </a:lnTo>
                  <a:lnTo>
                    <a:pt x="31103" y="4160"/>
                  </a:lnTo>
                  <a:lnTo>
                    <a:pt x="30171" y="3353"/>
                  </a:lnTo>
                  <a:lnTo>
                    <a:pt x="36007" y="3353"/>
                  </a:lnTo>
                  <a:lnTo>
                    <a:pt x="41966" y="0"/>
                  </a:lnTo>
                  <a:close/>
                </a:path>
              </a:pathLst>
            </a:custGeom>
            <a:solidFill>
              <a:srgbClr val="FFFFFF">
                <a:alpha val="7690"/>
              </a:srgbClr>
            </a:solidFill>
            <a:ln>
              <a:noFill/>
            </a:ln>
          </p:spPr>
          <p:txBody>
            <a:bodyPr lIns="91425" tIns="91425" rIns="91425" bIns="91425" anchor="ctr" anchorCtr="0">
              <a:noAutofit/>
            </a:bodyPr>
            <a:lstStyle/>
            <a:p>
              <a:pPr lvl="0" rtl="0">
                <a:spcBef>
                  <a:spcPts val="0"/>
                </a:spcBef>
                <a:buNone/>
              </a:pPr>
              <a:endParaRPr b="1"/>
            </a:p>
          </p:txBody>
        </p:sp>
        <p:sp>
          <p:nvSpPr>
            <p:cNvPr id="2506" name="Shape 2506"/>
            <p:cNvSpPr/>
            <p:nvPr/>
          </p:nvSpPr>
          <p:spPr>
            <a:xfrm>
              <a:off x="4484510" y="5743946"/>
              <a:ext cx="1776613" cy="1707929"/>
            </a:xfrm>
            <a:custGeom>
              <a:avLst/>
              <a:gdLst/>
              <a:ahLst/>
              <a:cxnLst/>
              <a:rect l="0" t="0" r="0" b="0"/>
              <a:pathLst>
                <a:path w="46560" h="44760" extrusionOk="0">
                  <a:moveTo>
                    <a:pt x="21790" y="2856"/>
                  </a:moveTo>
                  <a:lnTo>
                    <a:pt x="22845" y="2918"/>
                  </a:lnTo>
                  <a:lnTo>
                    <a:pt x="23839" y="3043"/>
                  </a:lnTo>
                  <a:lnTo>
                    <a:pt x="24832" y="3291"/>
                  </a:lnTo>
                  <a:lnTo>
                    <a:pt x="25763" y="3539"/>
                  </a:lnTo>
                  <a:lnTo>
                    <a:pt x="26694" y="3912"/>
                  </a:lnTo>
                  <a:lnTo>
                    <a:pt x="27501" y="4408"/>
                  </a:lnTo>
                  <a:lnTo>
                    <a:pt x="28308" y="4905"/>
                  </a:lnTo>
                  <a:lnTo>
                    <a:pt x="29115" y="5464"/>
                  </a:lnTo>
                  <a:lnTo>
                    <a:pt x="29798" y="6084"/>
                  </a:lnTo>
                  <a:lnTo>
                    <a:pt x="30543" y="6767"/>
                  </a:lnTo>
                  <a:lnTo>
                    <a:pt x="31164" y="7512"/>
                  </a:lnTo>
                  <a:lnTo>
                    <a:pt x="31785" y="8257"/>
                  </a:lnTo>
                  <a:lnTo>
                    <a:pt x="32343" y="9126"/>
                  </a:lnTo>
                  <a:lnTo>
                    <a:pt x="32902" y="9933"/>
                  </a:lnTo>
                  <a:lnTo>
                    <a:pt x="33399" y="10865"/>
                  </a:lnTo>
                  <a:lnTo>
                    <a:pt x="33895" y="11734"/>
                  </a:lnTo>
                  <a:lnTo>
                    <a:pt x="34330" y="12665"/>
                  </a:lnTo>
                  <a:lnTo>
                    <a:pt x="34702" y="13658"/>
                  </a:lnTo>
                  <a:lnTo>
                    <a:pt x="35447" y="15583"/>
                  </a:lnTo>
                  <a:lnTo>
                    <a:pt x="36006" y="17631"/>
                  </a:lnTo>
                  <a:lnTo>
                    <a:pt x="36503" y="19618"/>
                  </a:lnTo>
                  <a:lnTo>
                    <a:pt x="36875" y="21542"/>
                  </a:lnTo>
                  <a:lnTo>
                    <a:pt x="37123" y="23404"/>
                  </a:lnTo>
                  <a:lnTo>
                    <a:pt x="37248" y="25143"/>
                  </a:lnTo>
                  <a:lnTo>
                    <a:pt x="37310" y="26819"/>
                  </a:lnTo>
                  <a:lnTo>
                    <a:pt x="37248" y="28185"/>
                  </a:lnTo>
                  <a:lnTo>
                    <a:pt x="37186" y="29550"/>
                  </a:lnTo>
                  <a:lnTo>
                    <a:pt x="36999" y="30916"/>
                  </a:lnTo>
                  <a:lnTo>
                    <a:pt x="36751" y="32220"/>
                  </a:lnTo>
                  <a:lnTo>
                    <a:pt x="36378" y="33523"/>
                  </a:lnTo>
                  <a:lnTo>
                    <a:pt x="35882" y="34765"/>
                  </a:lnTo>
                  <a:lnTo>
                    <a:pt x="35571" y="35386"/>
                  </a:lnTo>
                  <a:lnTo>
                    <a:pt x="35261" y="36006"/>
                  </a:lnTo>
                  <a:lnTo>
                    <a:pt x="34889" y="36565"/>
                  </a:lnTo>
                  <a:lnTo>
                    <a:pt x="34454" y="37186"/>
                  </a:lnTo>
                  <a:lnTo>
                    <a:pt x="34082" y="37683"/>
                  </a:lnTo>
                  <a:lnTo>
                    <a:pt x="33585" y="38241"/>
                  </a:lnTo>
                  <a:lnTo>
                    <a:pt x="33150" y="38738"/>
                  </a:lnTo>
                  <a:lnTo>
                    <a:pt x="32592" y="39173"/>
                  </a:lnTo>
                  <a:lnTo>
                    <a:pt x="32033" y="39607"/>
                  </a:lnTo>
                  <a:lnTo>
                    <a:pt x="31474" y="39980"/>
                  </a:lnTo>
                  <a:lnTo>
                    <a:pt x="30916" y="40352"/>
                  </a:lnTo>
                  <a:lnTo>
                    <a:pt x="30295" y="40662"/>
                  </a:lnTo>
                  <a:lnTo>
                    <a:pt x="29674" y="40973"/>
                  </a:lnTo>
                  <a:lnTo>
                    <a:pt x="28991" y="41221"/>
                  </a:lnTo>
                  <a:lnTo>
                    <a:pt x="28370" y="41407"/>
                  </a:lnTo>
                  <a:lnTo>
                    <a:pt x="27687" y="41594"/>
                  </a:lnTo>
                  <a:lnTo>
                    <a:pt x="27005" y="41718"/>
                  </a:lnTo>
                  <a:lnTo>
                    <a:pt x="26322" y="41842"/>
                  </a:lnTo>
                  <a:lnTo>
                    <a:pt x="25639" y="41904"/>
                  </a:lnTo>
                  <a:lnTo>
                    <a:pt x="23901" y="41904"/>
                  </a:lnTo>
                  <a:lnTo>
                    <a:pt x="22907" y="41780"/>
                  </a:lnTo>
                  <a:lnTo>
                    <a:pt x="21976" y="41532"/>
                  </a:lnTo>
                  <a:lnTo>
                    <a:pt x="21045" y="41283"/>
                  </a:lnTo>
                  <a:lnTo>
                    <a:pt x="20176" y="40911"/>
                  </a:lnTo>
                  <a:lnTo>
                    <a:pt x="19307" y="40476"/>
                  </a:lnTo>
                  <a:lnTo>
                    <a:pt x="18500" y="39980"/>
                  </a:lnTo>
                  <a:lnTo>
                    <a:pt x="17693" y="39421"/>
                  </a:lnTo>
                  <a:lnTo>
                    <a:pt x="16948" y="38800"/>
                  </a:lnTo>
                  <a:lnTo>
                    <a:pt x="16265" y="38117"/>
                  </a:lnTo>
                  <a:lnTo>
                    <a:pt x="15582" y="37372"/>
                  </a:lnTo>
                  <a:lnTo>
                    <a:pt x="14961" y="36627"/>
                  </a:lnTo>
                  <a:lnTo>
                    <a:pt x="14340" y="35820"/>
                  </a:lnTo>
                  <a:lnTo>
                    <a:pt x="13782" y="34951"/>
                  </a:lnTo>
                  <a:lnTo>
                    <a:pt x="13285" y="34082"/>
                  </a:lnTo>
                  <a:lnTo>
                    <a:pt x="12788" y="33151"/>
                  </a:lnTo>
                  <a:lnTo>
                    <a:pt x="12292" y="32220"/>
                  </a:lnTo>
                  <a:lnTo>
                    <a:pt x="11857" y="31226"/>
                  </a:lnTo>
                  <a:lnTo>
                    <a:pt x="11112" y="29240"/>
                  </a:lnTo>
                  <a:lnTo>
                    <a:pt x="10492" y="27253"/>
                  </a:lnTo>
                  <a:lnTo>
                    <a:pt x="9995" y="25205"/>
                  </a:lnTo>
                  <a:lnTo>
                    <a:pt x="9560" y="23156"/>
                  </a:lnTo>
                  <a:lnTo>
                    <a:pt x="9312" y="21170"/>
                  </a:lnTo>
                  <a:lnTo>
                    <a:pt x="9126" y="19245"/>
                  </a:lnTo>
                  <a:lnTo>
                    <a:pt x="9064" y="17445"/>
                  </a:lnTo>
                  <a:lnTo>
                    <a:pt x="9126" y="15955"/>
                  </a:lnTo>
                  <a:lnTo>
                    <a:pt x="9250" y="14465"/>
                  </a:lnTo>
                  <a:lnTo>
                    <a:pt x="9498" y="12975"/>
                  </a:lnTo>
                  <a:lnTo>
                    <a:pt x="9622" y="12230"/>
                  </a:lnTo>
                  <a:lnTo>
                    <a:pt x="9871" y="11485"/>
                  </a:lnTo>
                  <a:lnTo>
                    <a:pt x="10119" y="10740"/>
                  </a:lnTo>
                  <a:lnTo>
                    <a:pt x="10429" y="10057"/>
                  </a:lnTo>
                  <a:lnTo>
                    <a:pt x="10740" y="9313"/>
                  </a:lnTo>
                  <a:lnTo>
                    <a:pt x="11174" y="8630"/>
                  </a:lnTo>
                  <a:lnTo>
                    <a:pt x="11609" y="8009"/>
                  </a:lnTo>
                  <a:lnTo>
                    <a:pt x="12168" y="7326"/>
                  </a:lnTo>
                  <a:lnTo>
                    <a:pt x="12726" y="6705"/>
                  </a:lnTo>
                  <a:lnTo>
                    <a:pt x="13409" y="6084"/>
                  </a:lnTo>
                  <a:lnTo>
                    <a:pt x="14278" y="5339"/>
                  </a:lnTo>
                  <a:lnTo>
                    <a:pt x="15210" y="4719"/>
                  </a:lnTo>
                  <a:lnTo>
                    <a:pt x="16203" y="4160"/>
                  </a:lnTo>
                  <a:lnTo>
                    <a:pt x="17258" y="3725"/>
                  </a:lnTo>
                  <a:lnTo>
                    <a:pt x="18376" y="3353"/>
                  </a:lnTo>
                  <a:lnTo>
                    <a:pt x="19493" y="3105"/>
                  </a:lnTo>
                  <a:lnTo>
                    <a:pt x="20610" y="2918"/>
                  </a:lnTo>
                  <a:lnTo>
                    <a:pt x="21790" y="2856"/>
                  </a:lnTo>
                  <a:close/>
                  <a:moveTo>
                    <a:pt x="22907" y="1"/>
                  </a:moveTo>
                  <a:lnTo>
                    <a:pt x="21604" y="125"/>
                  </a:lnTo>
                  <a:lnTo>
                    <a:pt x="20362" y="249"/>
                  </a:lnTo>
                  <a:lnTo>
                    <a:pt x="19121" y="435"/>
                  </a:lnTo>
                  <a:lnTo>
                    <a:pt x="17879" y="746"/>
                  </a:lnTo>
                  <a:lnTo>
                    <a:pt x="16699" y="1056"/>
                  </a:lnTo>
                  <a:lnTo>
                    <a:pt x="15582" y="1366"/>
                  </a:lnTo>
                  <a:lnTo>
                    <a:pt x="14465" y="1801"/>
                  </a:lnTo>
                  <a:lnTo>
                    <a:pt x="13347" y="2298"/>
                  </a:lnTo>
                  <a:lnTo>
                    <a:pt x="12292" y="2794"/>
                  </a:lnTo>
                  <a:lnTo>
                    <a:pt x="11299" y="3353"/>
                  </a:lnTo>
                  <a:lnTo>
                    <a:pt x="10305" y="3912"/>
                  </a:lnTo>
                  <a:lnTo>
                    <a:pt x="9374" y="4595"/>
                  </a:lnTo>
                  <a:lnTo>
                    <a:pt x="8505" y="5277"/>
                  </a:lnTo>
                  <a:lnTo>
                    <a:pt x="7636" y="5960"/>
                  </a:lnTo>
                  <a:lnTo>
                    <a:pt x="6767" y="6767"/>
                  </a:lnTo>
                  <a:lnTo>
                    <a:pt x="6022" y="7512"/>
                  </a:lnTo>
                  <a:lnTo>
                    <a:pt x="5277" y="8381"/>
                  </a:lnTo>
                  <a:lnTo>
                    <a:pt x="4594" y="9250"/>
                  </a:lnTo>
                  <a:lnTo>
                    <a:pt x="3911" y="10120"/>
                  </a:lnTo>
                  <a:lnTo>
                    <a:pt x="3352" y="11051"/>
                  </a:lnTo>
                  <a:lnTo>
                    <a:pt x="2794" y="11982"/>
                  </a:lnTo>
                  <a:lnTo>
                    <a:pt x="2235" y="12975"/>
                  </a:lnTo>
                  <a:lnTo>
                    <a:pt x="1800" y="13968"/>
                  </a:lnTo>
                  <a:lnTo>
                    <a:pt x="1366" y="15024"/>
                  </a:lnTo>
                  <a:lnTo>
                    <a:pt x="1055" y="16017"/>
                  </a:lnTo>
                  <a:lnTo>
                    <a:pt x="745" y="17134"/>
                  </a:lnTo>
                  <a:lnTo>
                    <a:pt x="497" y="18190"/>
                  </a:lnTo>
                  <a:lnTo>
                    <a:pt x="248" y="19307"/>
                  </a:lnTo>
                  <a:lnTo>
                    <a:pt x="124" y="20425"/>
                  </a:lnTo>
                  <a:lnTo>
                    <a:pt x="62" y="21542"/>
                  </a:lnTo>
                  <a:lnTo>
                    <a:pt x="0" y="22660"/>
                  </a:lnTo>
                  <a:lnTo>
                    <a:pt x="62" y="23653"/>
                  </a:lnTo>
                  <a:lnTo>
                    <a:pt x="124" y="24646"/>
                  </a:lnTo>
                  <a:lnTo>
                    <a:pt x="248" y="25639"/>
                  </a:lnTo>
                  <a:lnTo>
                    <a:pt x="373" y="26633"/>
                  </a:lnTo>
                  <a:lnTo>
                    <a:pt x="621" y="27626"/>
                  </a:lnTo>
                  <a:lnTo>
                    <a:pt x="869" y="28619"/>
                  </a:lnTo>
                  <a:lnTo>
                    <a:pt x="1118" y="29550"/>
                  </a:lnTo>
                  <a:lnTo>
                    <a:pt x="1490" y="30544"/>
                  </a:lnTo>
                  <a:lnTo>
                    <a:pt x="1863" y="31475"/>
                  </a:lnTo>
                  <a:lnTo>
                    <a:pt x="2297" y="32406"/>
                  </a:lnTo>
                  <a:lnTo>
                    <a:pt x="2794" y="33337"/>
                  </a:lnTo>
                  <a:lnTo>
                    <a:pt x="3290" y="34268"/>
                  </a:lnTo>
                  <a:lnTo>
                    <a:pt x="3849" y="35137"/>
                  </a:lnTo>
                  <a:lnTo>
                    <a:pt x="4470" y="36006"/>
                  </a:lnTo>
                  <a:lnTo>
                    <a:pt x="5153" y="36814"/>
                  </a:lnTo>
                  <a:lnTo>
                    <a:pt x="5836" y="37621"/>
                  </a:lnTo>
                  <a:lnTo>
                    <a:pt x="6581" y="38428"/>
                  </a:lnTo>
                  <a:lnTo>
                    <a:pt x="7388" y="39173"/>
                  </a:lnTo>
                  <a:lnTo>
                    <a:pt x="8195" y="39855"/>
                  </a:lnTo>
                  <a:lnTo>
                    <a:pt x="9064" y="40538"/>
                  </a:lnTo>
                  <a:lnTo>
                    <a:pt x="9995" y="41159"/>
                  </a:lnTo>
                  <a:lnTo>
                    <a:pt x="10926" y="41718"/>
                  </a:lnTo>
                  <a:lnTo>
                    <a:pt x="11919" y="42276"/>
                  </a:lnTo>
                  <a:lnTo>
                    <a:pt x="12975" y="42773"/>
                  </a:lnTo>
                  <a:lnTo>
                    <a:pt x="14092" y="43208"/>
                  </a:lnTo>
                  <a:lnTo>
                    <a:pt x="15210" y="43580"/>
                  </a:lnTo>
                  <a:lnTo>
                    <a:pt x="16389" y="43953"/>
                  </a:lnTo>
                  <a:lnTo>
                    <a:pt x="17569" y="44201"/>
                  </a:lnTo>
                  <a:lnTo>
                    <a:pt x="18810" y="44449"/>
                  </a:lnTo>
                  <a:lnTo>
                    <a:pt x="20114" y="44573"/>
                  </a:lnTo>
                  <a:lnTo>
                    <a:pt x="21417" y="44698"/>
                  </a:lnTo>
                  <a:lnTo>
                    <a:pt x="22783" y="44760"/>
                  </a:lnTo>
                  <a:lnTo>
                    <a:pt x="24211" y="44698"/>
                  </a:lnTo>
                  <a:lnTo>
                    <a:pt x="25577" y="44573"/>
                  </a:lnTo>
                  <a:lnTo>
                    <a:pt x="26942" y="44449"/>
                  </a:lnTo>
                  <a:lnTo>
                    <a:pt x="28184" y="44201"/>
                  </a:lnTo>
                  <a:lnTo>
                    <a:pt x="29426" y="43891"/>
                  </a:lnTo>
                  <a:lnTo>
                    <a:pt x="30667" y="43580"/>
                  </a:lnTo>
                  <a:lnTo>
                    <a:pt x="31847" y="43208"/>
                  </a:lnTo>
                  <a:lnTo>
                    <a:pt x="32964" y="42711"/>
                  </a:lnTo>
                  <a:lnTo>
                    <a:pt x="34019" y="42214"/>
                  </a:lnTo>
                  <a:lnTo>
                    <a:pt x="35075" y="41656"/>
                  </a:lnTo>
                  <a:lnTo>
                    <a:pt x="36068" y="41097"/>
                  </a:lnTo>
                  <a:lnTo>
                    <a:pt x="36999" y="40476"/>
                  </a:lnTo>
                  <a:lnTo>
                    <a:pt x="37930" y="39793"/>
                  </a:lnTo>
                  <a:lnTo>
                    <a:pt x="38800" y="39048"/>
                  </a:lnTo>
                  <a:lnTo>
                    <a:pt x="39607" y="38303"/>
                  </a:lnTo>
                  <a:lnTo>
                    <a:pt x="40414" y="37496"/>
                  </a:lnTo>
                  <a:lnTo>
                    <a:pt x="41097" y="36689"/>
                  </a:lnTo>
                  <a:lnTo>
                    <a:pt x="41779" y="35820"/>
                  </a:lnTo>
                  <a:lnTo>
                    <a:pt x="42462" y="34951"/>
                  </a:lnTo>
                  <a:lnTo>
                    <a:pt x="43021" y="34082"/>
                  </a:lnTo>
                  <a:lnTo>
                    <a:pt x="43580" y="33151"/>
                  </a:lnTo>
                  <a:lnTo>
                    <a:pt x="44076" y="32158"/>
                  </a:lnTo>
                  <a:lnTo>
                    <a:pt x="44573" y="31226"/>
                  </a:lnTo>
                  <a:lnTo>
                    <a:pt x="44945" y="30233"/>
                  </a:lnTo>
                  <a:lnTo>
                    <a:pt x="45318" y="29240"/>
                  </a:lnTo>
                  <a:lnTo>
                    <a:pt x="45628" y="28247"/>
                  </a:lnTo>
                  <a:lnTo>
                    <a:pt x="45939" y="27191"/>
                  </a:lnTo>
                  <a:lnTo>
                    <a:pt x="46125" y="26198"/>
                  </a:lnTo>
                  <a:lnTo>
                    <a:pt x="46311" y="25143"/>
                  </a:lnTo>
                  <a:lnTo>
                    <a:pt x="46435" y="24087"/>
                  </a:lnTo>
                  <a:lnTo>
                    <a:pt x="46497" y="23094"/>
                  </a:lnTo>
                  <a:lnTo>
                    <a:pt x="46559" y="22039"/>
                  </a:lnTo>
                  <a:lnTo>
                    <a:pt x="46497" y="20983"/>
                  </a:lnTo>
                  <a:lnTo>
                    <a:pt x="46435" y="19928"/>
                  </a:lnTo>
                  <a:lnTo>
                    <a:pt x="46311" y="18873"/>
                  </a:lnTo>
                  <a:lnTo>
                    <a:pt x="46125" y="17817"/>
                  </a:lnTo>
                  <a:lnTo>
                    <a:pt x="45939" y="16824"/>
                  </a:lnTo>
                  <a:lnTo>
                    <a:pt x="45628" y="15769"/>
                  </a:lnTo>
                  <a:lnTo>
                    <a:pt x="45318" y="14775"/>
                  </a:lnTo>
                  <a:lnTo>
                    <a:pt x="45007" y="13844"/>
                  </a:lnTo>
                  <a:lnTo>
                    <a:pt x="44573" y="12851"/>
                  </a:lnTo>
                  <a:lnTo>
                    <a:pt x="44138" y="11920"/>
                  </a:lnTo>
                  <a:lnTo>
                    <a:pt x="43642" y="10989"/>
                  </a:lnTo>
                  <a:lnTo>
                    <a:pt x="43083" y="10057"/>
                  </a:lnTo>
                  <a:lnTo>
                    <a:pt x="42524" y="9188"/>
                  </a:lnTo>
                  <a:lnTo>
                    <a:pt x="41904" y="8381"/>
                  </a:lnTo>
                  <a:lnTo>
                    <a:pt x="41221" y="7574"/>
                  </a:lnTo>
                  <a:lnTo>
                    <a:pt x="40538" y="6767"/>
                  </a:lnTo>
                  <a:lnTo>
                    <a:pt x="39793" y="6022"/>
                  </a:lnTo>
                  <a:lnTo>
                    <a:pt x="38986" y="5277"/>
                  </a:lnTo>
                  <a:lnTo>
                    <a:pt x="38179" y="4595"/>
                  </a:lnTo>
                  <a:lnTo>
                    <a:pt x="37310" y="3974"/>
                  </a:lnTo>
                  <a:lnTo>
                    <a:pt x="36441" y="3353"/>
                  </a:lnTo>
                  <a:lnTo>
                    <a:pt x="35447" y="2794"/>
                  </a:lnTo>
                  <a:lnTo>
                    <a:pt x="34516" y="2298"/>
                  </a:lnTo>
                  <a:lnTo>
                    <a:pt x="33523" y="1863"/>
                  </a:lnTo>
                  <a:lnTo>
                    <a:pt x="32468" y="1429"/>
                  </a:lnTo>
                  <a:lnTo>
                    <a:pt x="31350" y="1056"/>
                  </a:lnTo>
                  <a:lnTo>
                    <a:pt x="30233" y="746"/>
                  </a:lnTo>
                  <a:lnTo>
                    <a:pt x="29115" y="497"/>
                  </a:lnTo>
                  <a:lnTo>
                    <a:pt x="27936" y="249"/>
                  </a:lnTo>
                  <a:lnTo>
                    <a:pt x="26756" y="125"/>
                  </a:lnTo>
                  <a:lnTo>
                    <a:pt x="25515" y="1"/>
                  </a:lnTo>
                  <a:close/>
                </a:path>
              </a:pathLst>
            </a:custGeom>
            <a:solidFill>
              <a:srgbClr val="FFFFFF">
                <a:alpha val="7690"/>
              </a:srgbClr>
            </a:solidFill>
            <a:ln>
              <a:noFill/>
            </a:ln>
          </p:spPr>
          <p:txBody>
            <a:bodyPr lIns="91425" tIns="91425" rIns="91425" bIns="91425" anchor="ctr" anchorCtr="0">
              <a:noAutofit/>
            </a:bodyPr>
            <a:lstStyle/>
            <a:p>
              <a:pPr lvl="0" rtl="0">
                <a:spcBef>
                  <a:spcPts val="0"/>
                </a:spcBef>
                <a:buNone/>
              </a:pPr>
              <a:endParaRPr b="1"/>
            </a:p>
          </p:txBody>
        </p:sp>
        <p:sp>
          <p:nvSpPr>
            <p:cNvPr id="2507" name="Shape 2507"/>
            <p:cNvSpPr/>
            <p:nvPr/>
          </p:nvSpPr>
          <p:spPr>
            <a:xfrm>
              <a:off x="2482962" y="5743946"/>
              <a:ext cx="1776613" cy="1707929"/>
            </a:xfrm>
            <a:custGeom>
              <a:avLst/>
              <a:gdLst/>
              <a:ahLst/>
              <a:cxnLst/>
              <a:rect l="0" t="0" r="0" b="0"/>
              <a:pathLst>
                <a:path w="46560" h="44760" extrusionOk="0">
                  <a:moveTo>
                    <a:pt x="21790" y="2856"/>
                  </a:moveTo>
                  <a:lnTo>
                    <a:pt x="22845" y="2918"/>
                  </a:lnTo>
                  <a:lnTo>
                    <a:pt x="23901" y="3043"/>
                  </a:lnTo>
                  <a:lnTo>
                    <a:pt x="24832" y="3291"/>
                  </a:lnTo>
                  <a:lnTo>
                    <a:pt x="25763" y="3539"/>
                  </a:lnTo>
                  <a:lnTo>
                    <a:pt x="26694" y="3912"/>
                  </a:lnTo>
                  <a:lnTo>
                    <a:pt x="27501" y="4408"/>
                  </a:lnTo>
                  <a:lnTo>
                    <a:pt x="28308" y="4905"/>
                  </a:lnTo>
                  <a:lnTo>
                    <a:pt x="29115" y="5464"/>
                  </a:lnTo>
                  <a:lnTo>
                    <a:pt x="29798" y="6084"/>
                  </a:lnTo>
                  <a:lnTo>
                    <a:pt x="30543" y="6767"/>
                  </a:lnTo>
                  <a:lnTo>
                    <a:pt x="31164" y="7512"/>
                  </a:lnTo>
                  <a:lnTo>
                    <a:pt x="31785" y="8257"/>
                  </a:lnTo>
                  <a:lnTo>
                    <a:pt x="32344" y="9126"/>
                  </a:lnTo>
                  <a:lnTo>
                    <a:pt x="32902" y="9933"/>
                  </a:lnTo>
                  <a:lnTo>
                    <a:pt x="33399" y="10865"/>
                  </a:lnTo>
                  <a:lnTo>
                    <a:pt x="33896" y="11734"/>
                  </a:lnTo>
                  <a:lnTo>
                    <a:pt x="34330" y="12665"/>
                  </a:lnTo>
                  <a:lnTo>
                    <a:pt x="34703" y="13658"/>
                  </a:lnTo>
                  <a:lnTo>
                    <a:pt x="35447" y="15583"/>
                  </a:lnTo>
                  <a:lnTo>
                    <a:pt x="36006" y="17631"/>
                  </a:lnTo>
                  <a:lnTo>
                    <a:pt x="36503" y="19618"/>
                  </a:lnTo>
                  <a:lnTo>
                    <a:pt x="36875" y="21542"/>
                  </a:lnTo>
                  <a:lnTo>
                    <a:pt x="37124" y="23404"/>
                  </a:lnTo>
                  <a:lnTo>
                    <a:pt x="37248" y="25143"/>
                  </a:lnTo>
                  <a:lnTo>
                    <a:pt x="37310" y="26819"/>
                  </a:lnTo>
                  <a:lnTo>
                    <a:pt x="37248" y="28185"/>
                  </a:lnTo>
                  <a:lnTo>
                    <a:pt x="37186" y="29550"/>
                  </a:lnTo>
                  <a:lnTo>
                    <a:pt x="36999" y="30916"/>
                  </a:lnTo>
                  <a:lnTo>
                    <a:pt x="36751" y="32220"/>
                  </a:lnTo>
                  <a:lnTo>
                    <a:pt x="36379" y="33523"/>
                  </a:lnTo>
                  <a:lnTo>
                    <a:pt x="35882" y="34765"/>
                  </a:lnTo>
                  <a:lnTo>
                    <a:pt x="35572" y="35386"/>
                  </a:lnTo>
                  <a:lnTo>
                    <a:pt x="35261" y="36006"/>
                  </a:lnTo>
                  <a:lnTo>
                    <a:pt x="34889" y="36565"/>
                  </a:lnTo>
                  <a:lnTo>
                    <a:pt x="34516" y="37186"/>
                  </a:lnTo>
                  <a:lnTo>
                    <a:pt x="34082" y="37683"/>
                  </a:lnTo>
                  <a:lnTo>
                    <a:pt x="33647" y="38241"/>
                  </a:lnTo>
                  <a:lnTo>
                    <a:pt x="33151" y="38738"/>
                  </a:lnTo>
                  <a:lnTo>
                    <a:pt x="32592" y="39173"/>
                  </a:lnTo>
                  <a:lnTo>
                    <a:pt x="32095" y="39607"/>
                  </a:lnTo>
                  <a:lnTo>
                    <a:pt x="31474" y="39980"/>
                  </a:lnTo>
                  <a:lnTo>
                    <a:pt x="30916" y="40352"/>
                  </a:lnTo>
                  <a:lnTo>
                    <a:pt x="30295" y="40662"/>
                  </a:lnTo>
                  <a:lnTo>
                    <a:pt x="29674" y="40973"/>
                  </a:lnTo>
                  <a:lnTo>
                    <a:pt x="28991" y="41221"/>
                  </a:lnTo>
                  <a:lnTo>
                    <a:pt x="28370" y="41407"/>
                  </a:lnTo>
                  <a:lnTo>
                    <a:pt x="27688" y="41594"/>
                  </a:lnTo>
                  <a:lnTo>
                    <a:pt x="27005" y="41718"/>
                  </a:lnTo>
                  <a:lnTo>
                    <a:pt x="26322" y="41842"/>
                  </a:lnTo>
                  <a:lnTo>
                    <a:pt x="25639" y="41904"/>
                  </a:lnTo>
                  <a:lnTo>
                    <a:pt x="23901" y="41904"/>
                  </a:lnTo>
                  <a:lnTo>
                    <a:pt x="22908" y="41780"/>
                  </a:lnTo>
                  <a:lnTo>
                    <a:pt x="21976" y="41532"/>
                  </a:lnTo>
                  <a:lnTo>
                    <a:pt x="21045" y="41283"/>
                  </a:lnTo>
                  <a:lnTo>
                    <a:pt x="20176" y="40911"/>
                  </a:lnTo>
                  <a:lnTo>
                    <a:pt x="19307" y="40476"/>
                  </a:lnTo>
                  <a:lnTo>
                    <a:pt x="18500" y="39980"/>
                  </a:lnTo>
                  <a:lnTo>
                    <a:pt x="17693" y="39421"/>
                  </a:lnTo>
                  <a:lnTo>
                    <a:pt x="16948" y="38800"/>
                  </a:lnTo>
                  <a:lnTo>
                    <a:pt x="16265" y="38117"/>
                  </a:lnTo>
                  <a:lnTo>
                    <a:pt x="15582" y="37372"/>
                  </a:lnTo>
                  <a:lnTo>
                    <a:pt x="14961" y="36627"/>
                  </a:lnTo>
                  <a:lnTo>
                    <a:pt x="14403" y="35820"/>
                  </a:lnTo>
                  <a:lnTo>
                    <a:pt x="13782" y="34951"/>
                  </a:lnTo>
                  <a:lnTo>
                    <a:pt x="13285" y="34082"/>
                  </a:lnTo>
                  <a:lnTo>
                    <a:pt x="12789" y="33151"/>
                  </a:lnTo>
                  <a:lnTo>
                    <a:pt x="12354" y="32220"/>
                  </a:lnTo>
                  <a:lnTo>
                    <a:pt x="11920" y="31226"/>
                  </a:lnTo>
                  <a:lnTo>
                    <a:pt x="11112" y="29240"/>
                  </a:lnTo>
                  <a:lnTo>
                    <a:pt x="10492" y="27253"/>
                  </a:lnTo>
                  <a:lnTo>
                    <a:pt x="9995" y="25205"/>
                  </a:lnTo>
                  <a:lnTo>
                    <a:pt x="9561" y="23156"/>
                  </a:lnTo>
                  <a:lnTo>
                    <a:pt x="9312" y="21170"/>
                  </a:lnTo>
                  <a:lnTo>
                    <a:pt x="9126" y="19245"/>
                  </a:lnTo>
                  <a:lnTo>
                    <a:pt x="9064" y="17445"/>
                  </a:lnTo>
                  <a:lnTo>
                    <a:pt x="9126" y="15955"/>
                  </a:lnTo>
                  <a:lnTo>
                    <a:pt x="9250" y="14465"/>
                  </a:lnTo>
                  <a:lnTo>
                    <a:pt x="9498" y="12975"/>
                  </a:lnTo>
                  <a:lnTo>
                    <a:pt x="9685" y="12230"/>
                  </a:lnTo>
                  <a:lnTo>
                    <a:pt x="9871" y="11485"/>
                  </a:lnTo>
                  <a:lnTo>
                    <a:pt x="10119" y="10740"/>
                  </a:lnTo>
                  <a:lnTo>
                    <a:pt x="10430" y="10057"/>
                  </a:lnTo>
                  <a:lnTo>
                    <a:pt x="10740" y="9313"/>
                  </a:lnTo>
                  <a:lnTo>
                    <a:pt x="11175" y="8630"/>
                  </a:lnTo>
                  <a:lnTo>
                    <a:pt x="11609" y="8009"/>
                  </a:lnTo>
                  <a:lnTo>
                    <a:pt x="12168" y="7326"/>
                  </a:lnTo>
                  <a:lnTo>
                    <a:pt x="12727" y="6705"/>
                  </a:lnTo>
                  <a:lnTo>
                    <a:pt x="13409" y="6084"/>
                  </a:lnTo>
                  <a:lnTo>
                    <a:pt x="14279" y="5339"/>
                  </a:lnTo>
                  <a:lnTo>
                    <a:pt x="15210" y="4719"/>
                  </a:lnTo>
                  <a:lnTo>
                    <a:pt x="16203" y="4160"/>
                  </a:lnTo>
                  <a:lnTo>
                    <a:pt x="17258" y="3725"/>
                  </a:lnTo>
                  <a:lnTo>
                    <a:pt x="18376" y="3353"/>
                  </a:lnTo>
                  <a:lnTo>
                    <a:pt x="19493" y="3105"/>
                  </a:lnTo>
                  <a:lnTo>
                    <a:pt x="20611" y="2918"/>
                  </a:lnTo>
                  <a:lnTo>
                    <a:pt x="21790" y="2856"/>
                  </a:lnTo>
                  <a:close/>
                  <a:moveTo>
                    <a:pt x="22908" y="1"/>
                  </a:moveTo>
                  <a:lnTo>
                    <a:pt x="21604" y="125"/>
                  </a:lnTo>
                  <a:lnTo>
                    <a:pt x="20362" y="249"/>
                  </a:lnTo>
                  <a:lnTo>
                    <a:pt x="19121" y="435"/>
                  </a:lnTo>
                  <a:lnTo>
                    <a:pt x="17879" y="746"/>
                  </a:lnTo>
                  <a:lnTo>
                    <a:pt x="16700" y="1056"/>
                  </a:lnTo>
                  <a:lnTo>
                    <a:pt x="15582" y="1366"/>
                  </a:lnTo>
                  <a:lnTo>
                    <a:pt x="14465" y="1801"/>
                  </a:lnTo>
                  <a:lnTo>
                    <a:pt x="13347" y="2298"/>
                  </a:lnTo>
                  <a:lnTo>
                    <a:pt x="12292" y="2794"/>
                  </a:lnTo>
                  <a:lnTo>
                    <a:pt x="11299" y="3353"/>
                  </a:lnTo>
                  <a:lnTo>
                    <a:pt x="10305" y="3912"/>
                  </a:lnTo>
                  <a:lnTo>
                    <a:pt x="9374" y="4595"/>
                  </a:lnTo>
                  <a:lnTo>
                    <a:pt x="8505" y="5277"/>
                  </a:lnTo>
                  <a:lnTo>
                    <a:pt x="7636" y="5960"/>
                  </a:lnTo>
                  <a:lnTo>
                    <a:pt x="6767" y="6767"/>
                  </a:lnTo>
                  <a:lnTo>
                    <a:pt x="6022" y="7512"/>
                  </a:lnTo>
                  <a:lnTo>
                    <a:pt x="5277" y="8381"/>
                  </a:lnTo>
                  <a:lnTo>
                    <a:pt x="4594" y="9250"/>
                  </a:lnTo>
                  <a:lnTo>
                    <a:pt x="3911" y="10120"/>
                  </a:lnTo>
                  <a:lnTo>
                    <a:pt x="3353" y="11051"/>
                  </a:lnTo>
                  <a:lnTo>
                    <a:pt x="2794" y="11982"/>
                  </a:lnTo>
                  <a:lnTo>
                    <a:pt x="2235" y="12975"/>
                  </a:lnTo>
                  <a:lnTo>
                    <a:pt x="1801" y="13968"/>
                  </a:lnTo>
                  <a:lnTo>
                    <a:pt x="1366" y="15024"/>
                  </a:lnTo>
                  <a:lnTo>
                    <a:pt x="1056" y="16017"/>
                  </a:lnTo>
                  <a:lnTo>
                    <a:pt x="745" y="17134"/>
                  </a:lnTo>
                  <a:lnTo>
                    <a:pt x="497" y="18190"/>
                  </a:lnTo>
                  <a:lnTo>
                    <a:pt x="311" y="19307"/>
                  </a:lnTo>
                  <a:lnTo>
                    <a:pt x="124" y="20425"/>
                  </a:lnTo>
                  <a:lnTo>
                    <a:pt x="62" y="21542"/>
                  </a:lnTo>
                  <a:lnTo>
                    <a:pt x="0" y="22660"/>
                  </a:lnTo>
                  <a:lnTo>
                    <a:pt x="62" y="23653"/>
                  </a:lnTo>
                  <a:lnTo>
                    <a:pt x="124" y="24646"/>
                  </a:lnTo>
                  <a:lnTo>
                    <a:pt x="249" y="25639"/>
                  </a:lnTo>
                  <a:lnTo>
                    <a:pt x="373" y="26633"/>
                  </a:lnTo>
                  <a:lnTo>
                    <a:pt x="621" y="27626"/>
                  </a:lnTo>
                  <a:lnTo>
                    <a:pt x="869" y="28619"/>
                  </a:lnTo>
                  <a:lnTo>
                    <a:pt x="1180" y="29550"/>
                  </a:lnTo>
                  <a:lnTo>
                    <a:pt x="1490" y="30544"/>
                  </a:lnTo>
                  <a:lnTo>
                    <a:pt x="1863" y="31475"/>
                  </a:lnTo>
                  <a:lnTo>
                    <a:pt x="2297" y="32406"/>
                  </a:lnTo>
                  <a:lnTo>
                    <a:pt x="2794" y="33337"/>
                  </a:lnTo>
                  <a:lnTo>
                    <a:pt x="3291" y="34268"/>
                  </a:lnTo>
                  <a:lnTo>
                    <a:pt x="3911" y="35137"/>
                  </a:lnTo>
                  <a:lnTo>
                    <a:pt x="4470" y="36006"/>
                  </a:lnTo>
                  <a:lnTo>
                    <a:pt x="5153" y="36814"/>
                  </a:lnTo>
                  <a:lnTo>
                    <a:pt x="5836" y="37621"/>
                  </a:lnTo>
                  <a:lnTo>
                    <a:pt x="6581" y="38428"/>
                  </a:lnTo>
                  <a:lnTo>
                    <a:pt x="7388" y="39173"/>
                  </a:lnTo>
                  <a:lnTo>
                    <a:pt x="8195" y="39855"/>
                  </a:lnTo>
                  <a:lnTo>
                    <a:pt x="9064" y="40538"/>
                  </a:lnTo>
                  <a:lnTo>
                    <a:pt x="9995" y="41159"/>
                  </a:lnTo>
                  <a:lnTo>
                    <a:pt x="10926" y="41718"/>
                  </a:lnTo>
                  <a:lnTo>
                    <a:pt x="11920" y="42276"/>
                  </a:lnTo>
                  <a:lnTo>
                    <a:pt x="12975" y="42773"/>
                  </a:lnTo>
                  <a:lnTo>
                    <a:pt x="14092" y="43208"/>
                  </a:lnTo>
                  <a:lnTo>
                    <a:pt x="15210" y="43580"/>
                  </a:lnTo>
                  <a:lnTo>
                    <a:pt x="16389" y="43953"/>
                  </a:lnTo>
                  <a:lnTo>
                    <a:pt x="17569" y="44201"/>
                  </a:lnTo>
                  <a:lnTo>
                    <a:pt x="18810" y="44449"/>
                  </a:lnTo>
                  <a:lnTo>
                    <a:pt x="20114" y="44573"/>
                  </a:lnTo>
                  <a:lnTo>
                    <a:pt x="21418" y="44698"/>
                  </a:lnTo>
                  <a:lnTo>
                    <a:pt x="22845" y="44760"/>
                  </a:lnTo>
                  <a:lnTo>
                    <a:pt x="24211" y="44698"/>
                  </a:lnTo>
                  <a:lnTo>
                    <a:pt x="25577" y="44573"/>
                  </a:lnTo>
                  <a:lnTo>
                    <a:pt x="26943" y="44449"/>
                  </a:lnTo>
                  <a:lnTo>
                    <a:pt x="28184" y="44201"/>
                  </a:lnTo>
                  <a:lnTo>
                    <a:pt x="29426" y="43891"/>
                  </a:lnTo>
                  <a:lnTo>
                    <a:pt x="30667" y="43580"/>
                  </a:lnTo>
                  <a:lnTo>
                    <a:pt x="31847" y="43208"/>
                  </a:lnTo>
                  <a:lnTo>
                    <a:pt x="32964" y="42711"/>
                  </a:lnTo>
                  <a:lnTo>
                    <a:pt x="34020" y="42214"/>
                  </a:lnTo>
                  <a:lnTo>
                    <a:pt x="35075" y="41656"/>
                  </a:lnTo>
                  <a:lnTo>
                    <a:pt x="36068" y="41097"/>
                  </a:lnTo>
                  <a:lnTo>
                    <a:pt x="36999" y="40476"/>
                  </a:lnTo>
                  <a:lnTo>
                    <a:pt x="37931" y="39793"/>
                  </a:lnTo>
                  <a:lnTo>
                    <a:pt x="38800" y="39048"/>
                  </a:lnTo>
                  <a:lnTo>
                    <a:pt x="39607" y="38303"/>
                  </a:lnTo>
                  <a:lnTo>
                    <a:pt x="40414" y="37496"/>
                  </a:lnTo>
                  <a:lnTo>
                    <a:pt x="41097" y="36689"/>
                  </a:lnTo>
                  <a:lnTo>
                    <a:pt x="41780" y="35820"/>
                  </a:lnTo>
                  <a:lnTo>
                    <a:pt x="42462" y="34951"/>
                  </a:lnTo>
                  <a:lnTo>
                    <a:pt x="43021" y="34082"/>
                  </a:lnTo>
                  <a:lnTo>
                    <a:pt x="43580" y="33151"/>
                  </a:lnTo>
                  <a:lnTo>
                    <a:pt x="44076" y="32158"/>
                  </a:lnTo>
                  <a:lnTo>
                    <a:pt x="44573" y="31226"/>
                  </a:lnTo>
                  <a:lnTo>
                    <a:pt x="45008" y="30233"/>
                  </a:lnTo>
                  <a:lnTo>
                    <a:pt x="45318" y="29240"/>
                  </a:lnTo>
                  <a:lnTo>
                    <a:pt x="45628" y="28247"/>
                  </a:lnTo>
                  <a:lnTo>
                    <a:pt x="45939" y="27191"/>
                  </a:lnTo>
                  <a:lnTo>
                    <a:pt x="46125" y="26198"/>
                  </a:lnTo>
                  <a:lnTo>
                    <a:pt x="46311" y="25143"/>
                  </a:lnTo>
                  <a:lnTo>
                    <a:pt x="46435" y="24087"/>
                  </a:lnTo>
                  <a:lnTo>
                    <a:pt x="46498" y="23094"/>
                  </a:lnTo>
                  <a:lnTo>
                    <a:pt x="46560" y="22039"/>
                  </a:lnTo>
                  <a:lnTo>
                    <a:pt x="46498" y="20983"/>
                  </a:lnTo>
                  <a:lnTo>
                    <a:pt x="46435" y="19928"/>
                  </a:lnTo>
                  <a:lnTo>
                    <a:pt x="46311" y="18873"/>
                  </a:lnTo>
                  <a:lnTo>
                    <a:pt x="46125" y="17817"/>
                  </a:lnTo>
                  <a:lnTo>
                    <a:pt x="45939" y="16824"/>
                  </a:lnTo>
                  <a:lnTo>
                    <a:pt x="45628" y="15769"/>
                  </a:lnTo>
                  <a:lnTo>
                    <a:pt x="45318" y="14775"/>
                  </a:lnTo>
                  <a:lnTo>
                    <a:pt x="45008" y="13844"/>
                  </a:lnTo>
                  <a:lnTo>
                    <a:pt x="44573" y="12851"/>
                  </a:lnTo>
                  <a:lnTo>
                    <a:pt x="44139" y="11920"/>
                  </a:lnTo>
                  <a:lnTo>
                    <a:pt x="43642" y="10989"/>
                  </a:lnTo>
                  <a:lnTo>
                    <a:pt x="43083" y="10057"/>
                  </a:lnTo>
                  <a:lnTo>
                    <a:pt x="42524" y="9188"/>
                  </a:lnTo>
                  <a:lnTo>
                    <a:pt x="41904" y="8381"/>
                  </a:lnTo>
                  <a:lnTo>
                    <a:pt x="41221" y="7574"/>
                  </a:lnTo>
                  <a:lnTo>
                    <a:pt x="40538" y="6767"/>
                  </a:lnTo>
                  <a:lnTo>
                    <a:pt x="39793" y="6022"/>
                  </a:lnTo>
                  <a:lnTo>
                    <a:pt x="38986" y="5277"/>
                  </a:lnTo>
                  <a:lnTo>
                    <a:pt x="38179" y="4595"/>
                  </a:lnTo>
                  <a:lnTo>
                    <a:pt x="37310" y="3974"/>
                  </a:lnTo>
                  <a:lnTo>
                    <a:pt x="36441" y="3353"/>
                  </a:lnTo>
                  <a:lnTo>
                    <a:pt x="35510" y="2794"/>
                  </a:lnTo>
                  <a:lnTo>
                    <a:pt x="34516" y="2298"/>
                  </a:lnTo>
                  <a:lnTo>
                    <a:pt x="33523" y="1863"/>
                  </a:lnTo>
                  <a:lnTo>
                    <a:pt x="32468" y="1429"/>
                  </a:lnTo>
                  <a:lnTo>
                    <a:pt x="31350" y="1056"/>
                  </a:lnTo>
                  <a:lnTo>
                    <a:pt x="30295" y="746"/>
                  </a:lnTo>
                  <a:lnTo>
                    <a:pt x="29115" y="497"/>
                  </a:lnTo>
                  <a:lnTo>
                    <a:pt x="27936" y="249"/>
                  </a:lnTo>
                  <a:lnTo>
                    <a:pt x="26756" y="125"/>
                  </a:lnTo>
                  <a:lnTo>
                    <a:pt x="25515" y="1"/>
                  </a:lnTo>
                  <a:close/>
                </a:path>
              </a:pathLst>
            </a:custGeom>
            <a:solidFill>
              <a:srgbClr val="FFFFFF">
                <a:alpha val="7690"/>
              </a:srgbClr>
            </a:solidFill>
            <a:ln>
              <a:noFill/>
            </a:ln>
          </p:spPr>
          <p:txBody>
            <a:bodyPr lIns="91425" tIns="91425" rIns="91425" bIns="91425" anchor="ctr" anchorCtr="0">
              <a:noAutofit/>
            </a:bodyPr>
            <a:lstStyle/>
            <a:p>
              <a:pPr lvl="0" rtl="0">
                <a:spcBef>
                  <a:spcPts val="0"/>
                </a:spcBef>
                <a:buNone/>
              </a:pPr>
              <a:endParaRPr b="1"/>
            </a:p>
          </p:txBody>
        </p:sp>
        <p:sp>
          <p:nvSpPr>
            <p:cNvPr id="2508" name="Shape 2508"/>
            <p:cNvSpPr/>
            <p:nvPr/>
          </p:nvSpPr>
          <p:spPr>
            <a:xfrm>
              <a:off x="17170" y="4936222"/>
              <a:ext cx="2309597" cy="2638858"/>
            </a:xfrm>
            <a:custGeom>
              <a:avLst/>
              <a:gdLst/>
              <a:ahLst/>
              <a:cxnLst/>
              <a:rect l="0" t="0" r="0" b="0"/>
              <a:pathLst>
                <a:path w="60528" h="69157" extrusionOk="0">
                  <a:moveTo>
                    <a:pt x="30170" y="1"/>
                  </a:moveTo>
                  <a:lnTo>
                    <a:pt x="27687" y="63"/>
                  </a:lnTo>
                  <a:lnTo>
                    <a:pt x="25266" y="249"/>
                  </a:lnTo>
                  <a:lnTo>
                    <a:pt x="22969" y="559"/>
                  </a:lnTo>
                  <a:lnTo>
                    <a:pt x="20672" y="994"/>
                  </a:lnTo>
                  <a:lnTo>
                    <a:pt x="18500" y="1491"/>
                  </a:lnTo>
                  <a:lnTo>
                    <a:pt x="16451" y="2111"/>
                  </a:lnTo>
                  <a:lnTo>
                    <a:pt x="14402" y="2856"/>
                  </a:lnTo>
                  <a:lnTo>
                    <a:pt x="12478" y="3663"/>
                  </a:lnTo>
                  <a:lnTo>
                    <a:pt x="10616" y="4533"/>
                  </a:lnTo>
                  <a:lnTo>
                    <a:pt x="8815" y="5588"/>
                  </a:lnTo>
                  <a:lnTo>
                    <a:pt x="7139" y="6643"/>
                  </a:lnTo>
                  <a:lnTo>
                    <a:pt x="5525" y="7823"/>
                  </a:lnTo>
                  <a:lnTo>
                    <a:pt x="4035" y="9064"/>
                  </a:lnTo>
                  <a:lnTo>
                    <a:pt x="2607" y="10368"/>
                  </a:lnTo>
                  <a:lnTo>
                    <a:pt x="1242" y="11734"/>
                  </a:lnTo>
                  <a:lnTo>
                    <a:pt x="0" y="13224"/>
                  </a:lnTo>
                  <a:lnTo>
                    <a:pt x="0" y="57238"/>
                  </a:lnTo>
                  <a:lnTo>
                    <a:pt x="1117" y="58541"/>
                  </a:lnTo>
                  <a:lnTo>
                    <a:pt x="2297" y="59721"/>
                  </a:lnTo>
                  <a:lnTo>
                    <a:pt x="3539" y="60900"/>
                  </a:lnTo>
                  <a:lnTo>
                    <a:pt x="4904" y="62018"/>
                  </a:lnTo>
                  <a:lnTo>
                    <a:pt x="6332" y="63073"/>
                  </a:lnTo>
                  <a:lnTo>
                    <a:pt x="7884" y="64004"/>
                  </a:lnTo>
                  <a:lnTo>
                    <a:pt x="9436" y="64935"/>
                  </a:lnTo>
                  <a:lnTo>
                    <a:pt x="11174" y="65742"/>
                  </a:lnTo>
                  <a:lnTo>
                    <a:pt x="12912" y="66549"/>
                  </a:lnTo>
                  <a:lnTo>
                    <a:pt x="14837" y="67170"/>
                  </a:lnTo>
                  <a:lnTo>
                    <a:pt x="16761" y="67729"/>
                  </a:lnTo>
                  <a:lnTo>
                    <a:pt x="18810" y="68226"/>
                  </a:lnTo>
                  <a:lnTo>
                    <a:pt x="20983" y="68598"/>
                  </a:lnTo>
                  <a:lnTo>
                    <a:pt x="23218" y="68908"/>
                  </a:lnTo>
                  <a:lnTo>
                    <a:pt x="25577" y="69095"/>
                  </a:lnTo>
                  <a:lnTo>
                    <a:pt x="27998" y="69157"/>
                  </a:lnTo>
                  <a:lnTo>
                    <a:pt x="29922" y="69095"/>
                  </a:lnTo>
                  <a:lnTo>
                    <a:pt x="31847" y="68970"/>
                  </a:lnTo>
                  <a:lnTo>
                    <a:pt x="33771" y="68846"/>
                  </a:lnTo>
                  <a:lnTo>
                    <a:pt x="35633" y="68660"/>
                  </a:lnTo>
                  <a:lnTo>
                    <a:pt x="39482" y="68163"/>
                  </a:lnTo>
                  <a:lnTo>
                    <a:pt x="43517" y="67543"/>
                  </a:lnTo>
                  <a:lnTo>
                    <a:pt x="56927" y="64439"/>
                  </a:lnTo>
                  <a:lnTo>
                    <a:pt x="56927" y="52954"/>
                  </a:lnTo>
                  <a:lnTo>
                    <a:pt x="56989" y="50657"/>
                  </a:lnTo>
                  <a:lnTo>
                    <a:pt x="57113" y="48484"/>
                  </a:lnTo>
                  <a:lnTo>
                    <a:pt x="57237" y="47988"/>
                  </a:lnTo>
                  <a:lnTo>
                    <a:pt x="57423" y="47615"/>
                  </a:lnTo>
                  <a:lnTo>
                    <a:pt x="57671" y="47305"/>
                  </a:lnTo>
                  <a:lnTo>
                    <a:pt x="58044" y="46932"/>
                  </a:lnTo>
                  <a:lnTo>
                    <a:pt x="60527" y="44636"/>
                  </a:lnTo>
                  <a:lnTo>
                    <a:pt x="40600" y="44636"/>
                  </a:lnTo>
                  <a:lnTo>
                    <a:pt x="33088" y="48671"/>
                  </a:lnTo>
                  <a:lnTo>
                    <a:pt x="47242" y="47926"/>
                  </a:lnTo>
                  <a:lnTo>
                    <a:pt x="47242" y="63011"/>
                  </a:lnTo>
                  <a:lnTo>
                    <a:pt x="45069" y="63880"/>
                  </a:lnTo>
                  <a:lnTo>
                    <a:pt x="43828" y="64252"/>
                  </a:lnTo>
                  <a:lnTo>
                    <a:pt x="42524" y="64625"/>
                  </a:lnTo>
                  <a:lnTo>
                    <a:pt x="41034" y="64935"/>
                  </a:lnTo>
                  <a:lnTo>
                    <a:pt x="39358" y="65184"/>
                  </a:lnTo>
                  <a:lnTo>
                    <a:pt x="37434" y="65308"/>
                  </a:lnTo>
                  <a:lnTo>
                    <a:pt x="35323" y="65370"/>
                  </a:lnTo>
                  <a:lnTo>
                    <a:pt x="33461" y="65308"/>
                  </a:lnTo>
                  <a:lnTo>
                    <a:pt x="31598" y="65184"/>
                  </a:lnTo>
                  <a:lnTo>
                    <a:pt x="29798" y="64935"/>
                  </a:lnTo>
                  <a:lnTo>
                    <a:pt x="27998" y="64625"/>
                  </a:lnTo>
                  <a:lnTo>
                    <a:pt x="26322" y="64190"/>
                  </a:lnTo>
                  <a:lnTo>
                    <a:pt x="24645" y="63694"/>
                  </a:lnTo>
                  <a:lnTo>
                    <a:pt x="23031" y="63135"/>
                  </a:lnTo>
                  <a:lnTo>
                    <a:pt x="21479" y="62514"/>
                  </a:lnTo>
                  <a:lnTo>
                    <a:pt x="19989" y="61769"/>
                  </a:lnTo>
                  <a:lnTo>
                    <a:pt x="18562" y="60962"/>
                  </a:lnTo>
                  <a:lnTo>
                    <a:pt x="17134" y="60093"/>
                  </a:lnTo>
                  <a:lnTo>
                    <a:pt x="15830" y="59162"/>
                  </a:lnTo>
                  <a:lnTo>
                    <a:pt x="14527" y="58169"/>
                  </a:lnTo>
                  <a:lnTo>
                    <a:pt x="13285" y="57113"/>
                  </a:lnTo>
                  <a:lnTo>
                    <a:pt x="12168" y="55996"/>
                  </a:lnTo>
                  <a:lnTo>
                    <a:pt x="11050" y="54879"/>
                  </a:lnTo>
                  <a:lnTo>
                    <a:pt x="9995" y="53637"/>
                  </a:lnTo>
                  <a:lnTo>
                    <a:pt x="9001" y="52395"/>
                  </a:lnTo>
                  <a:lnTo>
                    <a:pt x="8070" y="51030"/>
                  </a:lnTo>
                  <a:lnTo>
                    <a:pt x="7201" y="49726"/>
                  </a:lnTo>
                  <a:lnTo>
                    <a:pt x="6394" y="48298"/>
                  </a:lnTo>
                  <a:lnTo>
                    <a:pt x="5649" y="46870"/>
                  </a:lnTo>
                  <a:lnTo>
                    <a:pt x="5028" y="45380"/>
                  </a:lnTo>
                  <a:lnTo>
                    <a:pt x="4408" y="43891"/>
                  </a:lnTo>
                  <a:lnTo>
                    <a:pt x="3849" y="42339"/>
                  </a:lnTo>
                  <a:lnTo>
                    <a:pt x="3414" y="40787"/>
                  </a:lnTo>
                  <a:lnTo>
                    <a:pt x="2980" y="39235"/>
                  </a:lnTo>
                  <a:lnTo>
                    <a:pt x="2669" y="37621"/>
                  </a:lnTo>
                  <a:lnTo>
                    <a:pt x="2421" y="36007"/>
                  </a:lnTo>
                  <a:lnTo>
                    <a:pt x="2235" y="34393"/>
                  </a:lnTo>
                  <a:lnTo>
                    <a:pt x="2111" y="32716"/>
                  </a:lnTo>
                  <a:lnTo>
                    <a:pt x="2111" y="31102"/>
                  </a:lnTo>
                  <a:lnTo>
                    <a:pt x="2111" y="29550"/>
                  </a:lnTo>
                  <a:lnTo>
                    <a:pt x="2235" y="28060"/>
                  </a:lnTo>
                  <a:lnTo>
                    <a:pt x="2359" y="26633"/>
                  </a:lnTo>
                  <a:lnTo>
                    <a:pt x="2607" y="25205"/>
                  </a:lnTo>
                  <a:lnTo>
                    <a:pt x="2856" y="23777"/>
                  </a:lnTo>
                  <a:lnTo>
                    <a:pt x="3228" y="22411"/>
                  </a:lnTo>
                  <a:lnTo>
                    <a:pt x="3601" y="21108"/>
                  </a:lnTo>
                  <a:lnTo>
                    <a:pt x="4035" y="19804"/>
                  </a:lnTo>
                  <a:lnTo>
                    <a:pt x="4594" y="18562"/>
                  </a:lnTo>
                  <a:lnTo>
                    <a:pt x="5153" y="17383"/>
                  </a:lnTo>
                  <a:lnTo>
                    <a:pt x="5773" y="16203"/>
                  </a:lnTo>
                  <a:lnTo>
                    <a:pt x="6394" y="15086"/>
                  </a:lnTo>
                  <a:lnTo>
                    <a:pt x="7139" y="14031"/>
                  </a:lnTo>
                  <a:lnTo>
                    <a:pt x="7884" y="12975"/>
                  </a:lnTo>
                  <a:lnTo>
                    <a:pt x="8691" y="12044"/>
                  </a:lnTo>
                  <a:lnTo>
                    <a:pt x="9560" y="11051"/>
                  </a:lnTo>
                  <a:lnTo>
                    <a:pt x="10429" y="10182"/>
                  </a:lnTo>
                  <a:lnTo>
                    <a:pt x="11360" y="9375"/>
                  </a:lnTo>
                  <a:lnTo>
                    <a:pt x="12354" y="8568"/>
                  </a:lnTo>
                  <a:lnTo>
                    <a:pt x="13347" y="7823"/>
                  </a:lnTo>
                  <a:lnTo>
                    <a:pt x="14402" y="7140"/>
                  </a:lnTo>
                  <a:lnTo>
                    <a:pt x="15520" y="6519"/>
                  </a:lnTo>
                  <a:lnTo>
                    <a:pt x="16637" y="5898"/>
                  </a:lnTo>
                  <a:lnTo>
                    <a:pt x="17755" y="5402"/>
                  </a:lnTo>
                  <a:lnTo>
                    <a:pt x="18996" y="4967"/>
                  </a:lnTo>
                  <a:lnTo>
                    <a:pt x="20176" y="4533"/>
                  </a:lnTo>
                  <a:lnTo>
                    <a:pt x="21417" y="4160"/>
                  </a:lnTo>
                  <a:lnTo>
                    <a:pt x="22721" y="3912"/>
                  </a:lnTo>
                  <a:lnTo>
                    <a:pt x="24025" y="3663"/>
                  </a:lnTo>
                  <a:lnTo>
                    <a:pt x="25390" y="3539"/>
                  </a:lnTo>
                  <a:lnTo>
                    <a:pt x="26694" y="3415"/>
                  </a:lnTo>
                  <a:lnTo>
                    <a:pt x="28122" y="3415"/>
                  </a:lnTo>
                  <a:lnTo>
                    <a:pt x="30108" y="3477"/>
                  </a:lnTo>
                  <a:lnTo>
                    <a:pt x="32033" y="3663"/>
                  </a:lnTo>
                  <a:lnTo>
                    <a:pt x="33771" y="3912"/>
                  </a:lnTo>
                  <a:lnTo>
                    <a:pt x="35447" y="4346"/>
                  </a:lnTo>
                  <a:lnTo>
                    <a:pt x="36999" y="4781"/>
                  </a:lnTo>
                  <a:lnTo>
                    <a:pt x="38489" y="5340"/>
                  </a:lnTo>
                  <a:lnTo>
                    <a:pt x="39855" y="5960"/>
                  </a:lnTo>
                  <a:lnTo>
                    <a:pt x="41096" y="6643"/>
                  </a:lnTo>
                  <a:lnTo>
                    <a:pt x="42276" y="7326"/>
                  </a:lnTo>
                  <a:lnTo>
                    <a:pt x="43331" y="8071"/>
                  </a:lnTo>
                  <a:lnTo>
                    <a:pt x="44324" y="8816"/>
                  </a:lnTo>
                  <a:lnTo>
                    <a:pt x="45256" y="9499"/>
                  </a:lnTo>
                  <a:lnTo>
                    <a:pt x="46870" y="10927"/>
                  </a:lnTo>
                  <a:lnTo>
                    <a:pt x="48173" y="12230"/>
                  </a:lnTo>
                  <a:lnTo>
                    <a:pt x="45876" y="15955"/>
                  </a:lnTo>
                  <a:lnTo>
                    <a:pt x="49167" y="15210"/>
                  </a:lnTo>
                  <a:lnTo>
                    <a:pt x="56927" y="7823"/>
                  </a:lnTo>
                  <a:lnTo>
                    <a:pt x="55126" y="6581"/>
                  </a:lnTo>
                  <a:lnTo>
                    <a:pt x="53947" y="5836"/>
                  </a:lnTo>
                  <a:lnTo>
                    <a:pt x="52581" y="5091"/>
                  </a:lnTo>
                  <a:lnTo>
                    <a:pt x="51029" y="4346"/>
                  </a:lnTo>
                  <a:lnTo>
                    <a:pt x="49167" y="3539"/>
                  </a:lnTo>
                  <a:lnTo>
                    <a:pt x="46994" y="2732"/>
                  </a:lnTo>
                  <a:lnTo>
                    <a:pt x="44511" y="1987"/>
                  </a:lnTo>
                  <a:lnTo>
                    <a:pt x="42835" y="1553"/>
                  </a:lnTo>
                  <a:lnTo>
                    <a:pt x="41158" y="1180"/>
                  </a:lnTo>
                  <a:lnTo>
                    <a:pt x="39358" y="808"/>
                  </a:lnTo>
                  <a:lnTo>
                    <a:pt x="37620" y="559"/>
                  </a:lnTo>
                  <a:lnTo>
                    <a:pt x="35758" y="311"/>
                  </a:lnTo>
                  <a:lnTo>
                    <a:pt x="33957" y="125"/>
                  </a:lnTo>
                  <a:lnTo>
                    <a:pt x="32033" y="63"/>
                  </a:lnTo>
                  <a:lnTo>
                    <a:pt x="30170" y="1"/>
                  </a:lnTo>
                  <a:close/>
                </a:path>
              </a:pathLst>
            </a:custGeom>
            <a:solidFill>
              <a:srgbClr val="FFFFFF">
                <a:alpha val="7690"/>
              </a:srgbClr>
            </a:solidFill>
            <a:ln>
              <a:noFill/>
            </a:ln>
          </p:spPr>
          <p:txBody>
            <a:bodyPr lIns="91425" tIns="91425" rIns="91425" bIns="91425" anchor="ctr" anchorCtr="0">
              <a:noAutofit/>
            </a:bodyPr>
            <a:lstStyle/>
            <a:p>
              <a:pPr lvl="0" rtl="0">
                <a:spcBef>
                  <a:spcPts val="0"/>
                </a:spcBef>
                <a:buNone/>
              </a:pPr>
              <a:endParaRPr b="1"/>
            </a:p>
          </p:txBody>
        </p:sp>
        <p:sp>
          <p:nvSpPr>
            <p:cNvPr id="2509" name="Shape 2509"/>
            <p:cNvSpPr/>
            <p:nvPr/>
          </p:nvSpPr>
          <p:spPr>
            <a:xfrm>
              <a:off x="8013824" y="4853348"/>
              <a:ext cx="945199" cy="2534611"/>
            </a:xfrm>
            <a:custGeom>
              <a:avLst/>
              <a:gdLst/>
              <a:ahLst/>
              <a:cxnLst/>
              <a:rect l="0" t="0" r="0" b="0"/>
              <a:pathLst>
                <a:path w="24771" h="66425" extrusionOk="0">
                  <a:moveTo>
                    <a:pt x="7078" y="0"/>
                  </a:moveTo>
                  <a:lnTo>
                    <a:pt x="1" y="3414"/>
                  </a:lnTo>
                  <a:lnTo>
                    <a:pt x="7202" y="3414"/>
                  </a:lnTo>
                  <a:lnTo>
                    <a:pt x="7202" y="58354"/>
                  </a:lnTo>
                  <a:lnTo>
                    <a:pt x="7202" y="61458"/>
                  </a:lnTo>
                  <a:lnTo>
                    <a:pt x="7202" y="62079"/>
                  </a:lnTo>
                  <a:lnTo>
                    <a:pt x="7140" y="62638"/>
                  </a:lnTo>
                  <a:lnTo>
                    <a:pt x="6954" y="63134"/>
                  </a:lnTo>
                  <a:lnTo>
                    <a:pt x="6768" y="63569"/>
                  </a:lnTo>
                  <a:lnTo>
                    <a:pt x="6395" y="64128"/>
                  </a:lnTo>
                  <a:lnTo>
                    <a:pt x="5961" y="64748"/>
                  </a:lnTo>
                  <a:lnTo>
                    <a:pt x="4657" y="66424"/>
                  </a:lnTo>
                  <a:lnTo>
                    <a:pt x="21294" y="66424"/>
                  </a:lnTo>
                  <a:lnTo>
                    <a:pt x="24771" y="64376"/>
                  </a:lnTo>
                  <a:lnTo>
                    <a:pt x="22349" y="64128"/>
                  </a:lnTo>
                  <a:lnTo>
                    <a:pt x="19990" y="63879"/>
                  </a:lnTo>
                  <a:lnTo>
                    <a:pt x="18935" y="63755"/>
                  </a:lnTo>
                  <a:lnTo>
                    <a:pt x="18066" y="63569"/>
                  </a:lnTo>
                  <a:lnTo>
                    <a:pt x="17756" y="63445"/>
                  </a:lnTo>
                  <a:lnTo>
                    <a:pt x="17445" y="63321"/>
                  </a:lnTo>
                  <a:lnTo>
                    <a:pt x="17135" y="63134"/>
                  </a:lnTo>
                  <a:lnTo>
                    <a:pt x="16949" y="62886"/>
                  </a:lnTo>
                  <a:lnTo>
                    <a:pt x="16762" y="62638"/>
                  </a:lnTo>
                  <a:lnTo>
                    <a:pt x="16576" y="62327"/>
                  </a:lnTo>
                  <a:lnTo>
                    <a:pt x="16452" y="62017"/>
                  </a:lnTo>
                  <a:lnTo>
                    <a:pt x="16390" y="61582"/>
                  </a:lnTo>
                  <a:lnTo>
                    <a:pt x="16266" y="60651"/>
                  </a:lnTo>
                  <a:lnTo>
                    <a:pt x="16204" y="59410"/>
                  </a:lnTo>
                  <a:lnTo>
                    <a:pt x="16204" y="58354"/>
                  </a:lnTo>
                  <a:lnTo>
                    <a:pt x="16204" y="6146"/>
                  </a:lnTo>
                  <a:lnTo>
                    <a:pt x="16266" y="5587"/>
                  </a:lnTo>
                  <a:lnTo>
                    <a:pt x="16452" y="4470"/>
                  </a:lnTo>
                  <a:lnTo>
                    <a:pt x="16700" y="3539"/>
                  </a:lnTo>
                  <a:lnTo>
                    <a:pt x="17011" y="2794"/>
                  </a:lnTo>
                  <a:lnTo>
                    <a:pt x="17445" y="2173"/>
                  </a:lnTo>
                  <a:lnTo>
                    <a:pt x="18004" y="1676"/>
                  </a:lnTo>
                  <a:lnTo>
                    <a:pt x="18687" y="1117"/>
                  </a:lnTo>
                  <a:lnTo>
                    <a:pt x="19494" y="621"/>
                  </a:lnTo>
                  <a:lnTo>
                    <a:pt x="20487" y="0"/>
                  </a:lnTo>
                  <a:close/>
                </a:path>
              </a:pathLst>
            </a:custGeom>
            <a:solidFill>
              <a:srgbClr val="FFFFFF">
                <a:alpha val="7690"/>
              </a:srgbClr>
            </a:solidFill>
            <a:ln>
              <a:noFill/>
            </a:ln>
          </p:spPr>
          <p:txBody>
            <a:bodyPr lIns="91425" tIns="91425" rIns="91425" bIns="91425" anchor="ctr" anchorCtr="0">
              <a:noAutofit/>
            </a:bodyPr>
            <a:lstStyle/>
            <a:p>
              <a:pPr lvl="0" rtl="0">
                <a:spcBef>
                  <a:spcPts val="0"/>
                </a:spcBef>
                <a:buNone/>
              </a:pPr>
              <a:endParaRPr b="1"/>
            </a:p>
          </p:txBody>
        </p:sp>
        <p:sp>
          <p:nvSpPr>
            <p:cNvPr id="2510" name="Shape 2510"/>
            <p:cNvSpPr/>
            <p:nvPr/>
          </p:nvSpPr>
          <p:spPr>
            <a:xfrm>
              <a:off x="8985008" y="5743946"/>
              <a:ext cx="1165482" cy="1712661"/>
            </a:xfrm>
            <a:custGeom>
              <a:avLst/>
              <a:gdLst/>
              <a:ahLst/>
              <a:cxnLst/>
              <a:rect l="0" t="0" r="0" b="0"/>
              <a:pathLst>
                <a:path w="30544" h="44884" extrusionOk="0">
                  <a:moveTo>
                    <a:pt x="18748" y="3105"/>
                  </a:moveTo>
                  <a:lnTo>
                    <a:pt x="19679" y="3167"/>
                  </a:lnTo>
                  <a:lnTo>
                    <a:pt x="20549" y="3291"/>
                  </a:lnTo>
                  <a:lnTo>
                    <a:pt x="21480" y="3539"/>
                  </a:lnTo>
                  <a:lnTo>
                    <a:pt x="22287" y="3788"/>
                  </a:lnTo>
                  <a:lnTo>
                    <a:pt x="23094" y="4222"/>
                  </a:lnTo>
                  <a:lnTo>
                    <a:pt x="23839" y="4657"/>
                  </a:lnTo>
                  <a:lnTo>
                    <a:pt x="24584" y="5153"/>
                  </a:lnTo>
                  <a:lnTo>
                    <a:pt x="25267" y="5712"/>
                  </a:lnTo>
                  <a:lnTo>
                    <a:pt x="25825" y="6271"/>
                  </a:lnTo>
                  <a:lnTo>
                    <a:pt x="26384" y="6954"/>
                  </a:lnTo>
                  <a:lnTo>
                    <a:pt x="26819" y="7574"/>
                  </a:lnTo>
                  <a:lnTo>
                    <a:pt x="27253" y="8257"/>
                  </a:lnTo>
                  <a:lnTo>
                    <a:pt x="27564" y="9002"/>
                  </a:lnTo>
                  <a:lnTo>
                    <a:pt x="27750" y="9685"/>
                  </a:lnTo>
                  <a:lnTo>
                    <a:pt x="27936" y="10430"/>
                  </a:lnTo>
                  <a:lnTo>
                    <a:pt x="27998" y="11113"/>
                  </a:lnTo>
                  <a:lnTo>
                    <a:pt x="27936" y="11547"/>
                  </a:lnTo>
                  <a:lnTo>
                    <a:pt x="27812" y="11982"/>
                  </a:lnTo>
                  <a:lnTo>
                    <a:pt x="27564" y="12292"/>
                  </a:lnTo>
                  <a:lnTo>
                    <a:pt x="27253" y="12603"/>
                  </a:lnTo>
                  <a:lnTo>
                    <a:pt x="26881" y="12913"/>
                  </a:lnTo>
                  <a:lnTo>
                    <a:pt x="26446" y="13161"/>
                  </a:lnTo>
                  <a:lnTo>
                    <a:pt x="25267" y="13658"/>
                  </a:lnTo>
                  <a:lnTo>
                    <a:pt x="8319" y="20983"/>
                  </a:lnTo>
                  <a:lnTo>
                    <a:pt x="8133" y="18500"/>
                  </a:lnTo>
                  <a:lnTo>
                    <a:pt x="8009" y="17259"/>
                  </a:lnTo>
                  <a:lnTo>
                    <a:pt x="8009" y="16079"/>
                  </a:lnTo>
                  <a:lnTo>
                    <a:pt x="8009" y="15148"/>
                  </a:lnTo>
                  <a:lnTo>
                    <a:pt x="8071" y="14279"/>
                  </a:lnTo>
                  <a:lnTo>
                    <a:pt x="8195" y="13410"/>
                  </a:lnTo>
                  <a:lnTo>
                    <a:pt x="8319" y="12603"/>
                  </a:lnTo>
                  <a:lnTo>
                    <a:pt x="8505" y="11858"/>
                  </a:lnTo>
                  <a:lnTo>
                    <a:pt x="8691" y="11113"/>
                  </a:lnTo>
                  <a:lnTo>
                    <a:pt x="8878" y="10430"/>
                  </a:lnTo>
                  <a:lnTo>
                    <a:pt x="9188" y="9809"/>
                  </a:lnTo>
                  <a:lnTo>
                    <a:pt x="9436" y="9188"/>
                  </a:lnTo>
                  <a:lnTo>
                    <a:pt x="9747" y="8568"/>
                  </a:lnTo>
                  <a:lnTo>
                    <a:pt x="10430" y="7512"/>
                  </a:lnTo>
                  <a:lnTo>
                    <a:pt x="11175" y="6581"/>
                  </a:lnTo>
                  <a:lnTo>
                    <a:pt x="11982" y="5774"/>
                  </a:lnTo>
                  <a:lnTo>
                    <a:pt x="12789" y="5091"/>
                  </a:lnTo>
                  <a:lnTo>
                    <a:pt x="13720" y="4532"/>
                  </a:lnTo>
                  <a:lnTo>
                    <a:pt x="14589" y="4098"/>
                  </a:lnTo>
                  <a:lnTo>
                    <a:pt x="15458" y="3725"/>
                  </a:lnTo>
                  <a:lnTo>
                    <a:pt x="16327" y="3415"/>
                  </a:lnTo>
                  <a:lnTo>
                    <a:pt x="17196" y="3229"/>
                  </a:lnTo>
                  <a:lnTo>
                    <a:pt x="18003" y="3105"/>
                  </a:lnTo>
                  <a:close/>
                  <a:moveTo>
                    <a:pt x="21356" y="1"/>
                  </a:moveTo>
                  <a:lnTo>
                    <a:pt x="20424" y="63"/>
                  </a:lnTo>
                  <a:lnTo>
                    <a:pt x="19493" y="125"/>
                  </a:lnTo>
                  <a:lnTo>
                    <a:pt x="18624" y="187"/>
                  </a:lnTo>
                  <a:lnTo>
                    <a:pt x="17693" y="373"/>
                  </a:lnTo>
                  <a:lnTo>
                    <a:pt x="16762" y="559"/>
                  </a:lnTo>
                  <a:lnTo>
                    <a:pt x="15831" y="746"/>
                  </a:lnTo>
                  <a:lnTo>
                    <a:pt x="14899" y="1056"/>
                  </a:lnTo>
                  <a:lnTo>
                    <a:pt x="13968" y="1366"/>
                  </a:lnTo>
                  <a:lnTo>
                    <a:pt x="13037" y="1677"/>
                  </a:lnTo>
                  <a:lnTo>
                    <a:pt x="12106" y="2111"/>
                  </a:lnTo>
                  <a:lnTo>
                    <a:pt x="11237" y="2546"/>
                  </a:lnTo>
                  <a:lnTo>
                    <a:pt x="10368" y="3043"/>
                  </a:lnTo>
                  <a:lnTo>
                    <a:pt x="9498" y="3539"/>
                  </a:lnTo>
                  <a:lnTo>
                    <a:pt x="8691" y="4098"/>
                  </a:lnTo>
                  <a:lnTo>
                    <a:pt x="7884" y="4719"/>
                  </a:lnTo>
                  <a:lnTo>
                    <a:pt x="7077" y="5339"/>
                  </a:lnTo>
                  <a:lnTo>
                    <a:pt x="6332" y="6084"/>
                  </a:lnTo>
                  <a:lnTo>
                    <a:pt x="5588" y="6767"/>
                  </a:lnTo>
                  <a:lnTo>
                    <a:pt x="4905" y="7574"/>
                  </a:lnTo>
                  <a:lnTo>
                    <a:pt x="4222" y="8381"/>
                  </a:lnTo>
                  <a:lnTo>
                    <a:pt x="3601" y="9250"/>
                  </a:lnTo>
                  <a:lnTo>
                    <a:pt x="2980" y="10182"/>
                  </a:lnTo>
                  <a:lnTo>
                    <a:pt x="2484" y="11113"/>
                  </a:lnTo>
                  <a:lnTo>
                    <a:pt x="1987" y="12106"/>
                  </a:lnTo>
                  <a:lnTo>
                    <a:pt x="1552" y="13099"/>
                  </a:lnTo>
                  <a:lnTo>
                    <a:pt x="1118" y="14217"/>
                  </a:lnTo>
                  <a:lnTo>
                    <a:pt x="807" y="15334"/>
                  </a:lnTo>
                  <a:lnTo>
                    <a:pt x="497" y="16452"/>
                  </a:lnTo>
                  <a:lnTo>
                    <a:pt x="311" y="17693"/>
                  </a:lnTo>
                  <a:lnTo>
                    <a:pt x="125" y="18935"/>
                  </a:lnTo>
                  <a:lnTo>
                    <a:pt x="0" y="20238"/>
                  </a:lnTo>
                  <a:lnTo>
                    <a:pt x="0" y="21542"/>
                  </a:lnTo>
                  <a:lnTo>
                    <a:pt x="0" y="22908"/>
                  </a:lnTo>
                  <a:lnTo>
                    <a:pt x="125" y="24211"/>
                  </a:lnTo>
                  <a:lnTo>
                    <a:pt x="311" y="25577"/>
                  </a:lnTo>
                  <a:lnTo>
                    <a:pt x="559" y="26943"/>
                  </a:lnTo>
                  <a:lnTo>
                    <a:pt x="870" y="28309"/>
                  </a:lnTo>
                  <a:lnTo>
                    <a:pt x="1242" y="29612"/>
                  </a:lnTo>
                  <a:lnTo>
                    <a:pt x="1739" y="30978"/>
                  </a:lnTo>
                  <a:lnTo>
                    <a:pt x="2235" y="32282"/>
                  </a:lnTo>
                  <a:lnTo>
                    <a:pt x="2856" y="33585"/>
                  </a:lnTo>
                  <a:lnTo>
                    <a:pt x="3601" y="34827"/>
                  </a:lnTo>
                  <a:lnTo>
                    <a:pt x="4346" y="36006"/>
                  </a:lnTo>
                  <a:lnTo>
                    <a:pt x="5215" y="37186"/>
                  </a:lnTo>
                  <a:lnTo>
                    <a:pt x="6146" y="38303"/>
                  </a:lnTo>
                  <a:lnTo>
                    <a:pt x="7202" y="39359"/>
                  </a:lnTo>
                  <a:lnTo>
                    <a:pt x="8319" y="40352"/>
                  </a:lnTo>
                  <a:lnTo>
                    <a:pt x="9498" y="41221"/>
                  </a:lnTo>
                  <a:lnTo>
                    <a:pt x="10368" y="41842"/>
                  </a:lnTo>
                  <a:lnTo>
                    <a:pt x="11299" y="42401"/>
                  </a:lnTo>
                  <a:lnTo>
                    <a:pt x="12168" y="42835"/>
                  </a:lnTo>
                  <a:lnTo>
                    <a:pt x="13037" y="43270"/>
                  </a:lnTo>
                  <a:lnTo>
                    <a:pt x="13906" y="43580"/>
                  </a:lnTo>
                  <a:lnTo>
                    <a:pt x="14713" y="43891"/>
                  </a:lnTo>
                  <a:lnTo>
                    <a:pt x="15582" y="44139"/>
                  </a:lnTo>
                  <a:lnTo>
                    <a:pt x="16389" y="44325"/>
                  </a:lnTo>
                  <a:lnTo>
                    <a:pt x="17941" y="44635"/>
                  </a:lnTo>
                  <a:lnTo>
                    <a:pt x="19369" y="44822"/>
                  </a:lnTo>
                  <a:lnTo>
                    <a:pt x="20735" y="44884"/>
                  </a:lnTo>
                  <a:lnTo>
                    <a:pt x="22908" y="44884"/>
                  </a:lnTo>
                  <a:lnTo>
                    <a:pt x="23963" y="44822"/>
                  </a:lnTo>
                  <a:lnTo>
                    <a:pt x="25018" y="44698"/>
                  </a:lnTo>
                  <a:lnTo>
                    <a:pt x="26136" y="44573"/>
                  </a:lnTo>
                  <a:lnTo>
                    <a:pt x="27191" y="44325"/>
                  </a:lnTo>
                  <a:lnTo>
                    <a:pt x="28308" y="44077"/>
                  </a:lnTo>
                  <a:lnTo>
                    <a:pt x="29426" y="43704"/>
                  </a:lnTo>
                  <a:lnTo>
                    <a:pt x="30543" y="43270"/>
                  </a:lnTo>
                  <a:lnTo>
                    <a:pt x="30543" y="39793"/>
                  </a:lnTo>
                  <a:lnTo>
                    <a:pt x="29115" y="39980"/>
                  </a:lnTo>
                  <a:lnTo>
                    <a:pt x="27564" y="40042"/>
                  </a:lnTo>
                  <a:lnTo>
                    <a:pt x="26756" y="39980"/>
                  </a:lnTo>
                  <a:lnTo>
                    <a:pt x="25949" y="39917"/>
                  </a:lnTo>
                  <a:lnTo>
                    <a:pt x="25142" y="39855"/>
                  </a:lnTo>
                  <a:lnTo>
                    <a:pt x="24335" y="39731"/>
                  </a:lnTo>
                  <a:lnTo>
                    <a:pt x="23528" y="39545"/>
                  </a:lnTo>
                  <a:lnTo>
                    <a:pt x="22721" y="39297"/>
                  </a:lnTo>
                  <a:lnTo>
                    <a:pt x="21976" y="39048"/>
                  </a:lnTo>
                  <a:lnTo>
                    <a:pt x="21169" y="38738"/>
                  </a:lnTo>
                  <a:lnTo>
                    <a:pt x="20424" y="38428"/>
                  </a:lnTo>
                  <a:lnTo>
                    <a:pt x="19679" y="38055"/>
                  </a:lnTo>
                  <a:lnTo>
                    <a:pt x="18935" y="37683"/>
                  </a:lnTo>
                  <a:lnTo>
                    <a:pt x="18252" y="37186"/>
                  </a:lnTo>
                  <a:lnTo>
                    <a:pt x="17507" y="36751"/>
                  </a:lnTo>
                  <a:lnTo>
                    <a:pt x="16824" y="36255"/>
                  </a:lnTo>
                  <a:lnTo>
                    <a:pt x="16203" y="35696"/>
                  </a:lnTo>
                  <a:lnTo>
                    <a:pt x="15520" y="35075"/>
                  </a:lnTo>
                  <a:lnTo>
                    <a:pt x="14899" y="34455"/>
                  </a:lnTo>
                  <a:lnTo>
                    <a:pt x="14279" y="33834"/>
                  </a:lnTo>
                  <a:lnTo>
                    <a:pt x="13720" y="33151"/>
                  </a:lnTo>
                  <a:lnTo>
                    <a:pt x="13161" y="32406"/>
                  </a:lnTo>
                  <a:lnTo>
                    <a:pt x="12602" y="31661"/>
                  </a:lnTo>
                  <a:lnTo>
                    <a:pt x="12106" y="30854"/>
                  </a:lnTo>
                  <a:lnTo>
                    <a:pt x="11609" y="30047"/>
                  </a:lnTo>
                  <a:lnTo>
                    <a:pt x="11113" y="29178"/>
                  </a:lnTo>
                  <a:lnTo>
                    <a:pt x="10678" y="28309"/>
                  </a:lnTo>
                  <a:lnTo>
                    <a:pt x="10243" y="27378"/>
                  </a:lnTo>
                  <a:lnTo>
                    <a:pt x="9871" y="26446"/>
                  </a:lnTo>
                  <a:lnTo>
                    <a:pt x="9498" y="25453"/>
                  </a:lnTo>
                  <a:lnTo>
                    <a:pt x="9188" y="24460"/>
                  </a:lnTo>
                  <a:lnTo>
                    <a:pt x="8878" y="23467"/>
                  </a:lnTo>
                  <a:lnTo>
                    <a:pt x="8629" y="22349"/>
                  </a:lnTo>
                  <a:lnTo>
                    <a:pt x="8381" y="21294"/>
                  </a:lnTo>
                  <a:lnTo>
                    <a:pt x="15582" y="20735"/>
                  </a:lnTo>
                  <a:lnTo>
                    <a:pt x="30543" y="14651"/>
                  </a:lnTo>
                  <a:lnTo>
                    <a:pt x="30543" y="2360"/>
                  </a:lnTo>
                  <a:lnTo>
                    <a:pt x="29488" y="1801"/>
                  </a:lnTo>
                  <a:lnTo>
                    <a:pt x="28371" y="1304"/>
                  </a:lnTo>
                  <a:lnTo>
                    <a:pt x="27253" y="932"/>
                  </a:lnTo>
                  <a:lnTo>
                    <a:pt x="26136" y="621"/>
                  </a:lnTo>
                  <a:lnTo>
                    <a:pt x="24956" y="311"/>
                  </a:lnTo>
                  <a:lnTo>
                    <a:pt x="23715" y="187"/>
                  </a:lnTo>
                  <a:lnTo>
                    <a:pt x="22535" y="63"/>
                  </a:lnTo>
                  <a:lnTo>
                    <a:pt x="21356" y="1"/>
                  </a:lnTo>
                  <a:close/>
                </a:path>
              </a:pathLst>
            </a:custGeom>
            <a:solidFill>
              <a:srgbClr val="FFFFFF">
                <a:alpha val="7690"/>
              </a:srgbClr>
            </a:solidFill>
            <a:ln>
              <a:noFill/>
            </a:ln>
          </p:spPr>
          <p:txBody>
            <a:bodyPr lIns="91425" tIns="91425" rIns="91425" bIns="91425" anchor="ctr" anchorCtr="0">
              <a:noAutofit/>
            </a:bodyPr>
            <a:lstStyle/>
            <a:p>
              <a:pPr lvl="0" rtl="0">
                <a:spcBef>
                  <a:spcPts val="0"/>
                </a:spcBef>
                <a:buNone/>
              </a:pPr>
              <a:endParaRPr b="1"/>
            </a:p>
          </p:txBody>
        </p:sp>
      </p:gr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5" name="Picture 4"/>
          <p:cNvPicPr>
            <a:picLocks noChangeAspect="1"/>
          </p:cNvPicPr>
          <p:nvPr/>
        </p:nvPicPr>
        <p:blipFill>
          <a:blip r:embed="rId2"/>
          <a:stretch>
            <a:fillRect/>
          </a:stretch>
        </p:blipFill>
        <p:spPr>
          <a:xfrm>
            <a:off x="3048000" y="2286000"/>
            <a:ext cx="4064000" cy="3048000"/>
          </a:xfrm>
          <a:prstGeom prst="rect">
            <a:avLst/>
          </a:prstGeom>
        </p:spPr>
      </p:pic>
    </p:spTree>
    <p:extLst>
      <p:ext uri="{BB962C8B-B14F-4D97-AF65-F5344CB8AC3E}">
        <p14:creationId xmlns:p14="http://schemas.microsoft.com/office/powerpoint/2010/main" val="36478263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0" y="1574800"/>
            <a:ext cx="10160000" cy="4461565"/>
          </a:xfrm>
          <a:prstGeom prst="rect">
            <a:avLst/>
          </a:prstGeom>
        </p:spPr>
      </p:pic>
    </p:spTree>
    <p:extLst>
      <p:ext uri="{BB962C8B-B14F-4D97-AF65-F5344CB8AC3E}">
        <p14:creationId xmlns:p14="http://schemas.microsoft.com/office/powerpoint/2010/main" val="240514643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0" y="787400"/>
            <a:ext cx="10160000" cy="6021137"/>
          </a:xfrm>
          <a:prstGeom prst="rect">
            <a:avLst/>
          </a:prstGeom>
        </p:spPr>
      </p:pic>
    </p:spTree>
    <p:extLst>
      <p:ext uri="{BB962C8B-B14F-4D97-AF65-F5344CB8AC3E}">
        <p14:creationId xmlns:p14="http://schemas.microsoft.com/office/powerpoint/2010/main" val="372017608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0160000" cy="7620000"/>
          </a:xfrm>
          <a:prstGeom prst="rect">
            <a:avLst/>
          </a:prstGeom>
        </p:spPr>
      </p:pic>
    </p:spTree>
    <p:extLst>
      <p:ext uri="{BB962C8B-B14F-4D97-AF65-F5344CB8AC3E}">
        <p14:creationId xmlns:p14="http://schemas.microsoft.com/office/powerpoint/2010/main" val="278263377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50F25"/>
        </a:solidFill>
        <a:effectLst/>
      </p:bgPr>
    </p:bg>
    <p:spTree>
      <p:nvGrpSpPr>
        <p:cNvPr id="1" name="Shape 1312"/>
        <p:cNvGrpSpPr/>
        <p:nvPr/>
      </p:nvGrpSpPr>
      <p:grpSpPr>
        <a:xfrm>
          <a:off x="0" y="0"/>
          <a:ext cx="0" cy="0"/>
          <a:chOff x="0" y="0"/>
          <a:chExt cx="0" cy="0"/>
        </a:xfrm>
      </p:grpSpPr>
      <p:cxnSp>
        <p:nvCxnSpPr>
          <p:cNvPr id="1313" name="Shape 1313"/>
          <p:cNvCxnSpPr/>
          <p:nvPr/>
        </p:nvCxnSpPr>
        <p:spPr>
          <a:xfrm>
            <a:off x="3153100" y="4195650"/>
            <a:ext cx="7006500" cy="599"/>
          </a:xfrm>
          <a:prstGeom prst="straightConnector1">
            <a:avLst/>
          </a:prstGeom>
          <a:noFill/>
          <a:ln w="9525" cap="flat">
            <a:solidFill>
              <a:srgbClr val="FFFFFF"/>
            </a:solidFill>
            <a:prstDash val="dot"/>
            <a:round/>
            <a:headEnd type="none" w="lg" len="lg"/>
            <a:tailEnd type="none" w="lg" len="lg"/>
          </a:ln>
        </p:spPr>
      </p:cxnSp>
      <p:sp>
        <p:nvSpPr>
          <p:cNvPr id="1314" name="Shape 1314"/>
          <p:cNvSpPr txBox="1"/>
          <p:nvPr/>
        </p:nvSpPr>
        <p:spPr>
          <a:xfrm>
            <a:off x="7659008" y="7239000"/>
            <a:ext cx="1950299" cy="288599"/>
          </a:xfrm>
          <a:prstGeom prst="rect">
            <a:avLst/>
          </a:prstGeom>
          <a:noFill/>
          <a:ln>
            <a:noFill/>
          </a:ln>
        </p:spPr>
        <p:txBody>
          <a:bodyPr lIns="91425" tIns="91425" rIns="91425" bIns="91425" anchor="t" anchorCtr="0">
            <a:noAutofit/>
          </a:bodyPr>
          <a:lstStyle/>
          <a:p>
            <a:pPr lvl="0" algn="r" rtl="0">
              <a:spcBef>
                <a:spcPts val="0"/>
              </a:spcBef>
              <a:buClr>
                <a:srgbClr val="000000"/>
              </a:buClr>
              <a:buSzPct val="157142"/>
              <a:buFont typeface="Arial"/>
              <a:buNone/>
            </a:pPr>
            <a:r>
              <a:rPr lang="en" sz="700">
                <a:solidFill>
                  <a:srgbClr val="FFFFFF"/>
                </a:solidFill>
              </a:rPr>
              <a:t>Google Confidential and Proprietary</a:t>
            </a:r>
          </a:p>
        </p:txBody>
      </p:sp>
      <p:sp>
        <p:nvSpPr>
          <p:cNvPr id="1315" name="Shape 1315"/>
          <p:cNvSpPr txBox="1">
            <a:spLocks noGrp="1"/>
          </p:cNvSpPr>
          <p:nvPr>
            <p:ph type="ctrTitle"/>
          </p:nvPr>
        </p:nvSpPr>
        <p:spPr>
          <a:xfrm>
            <a:off x="3056800" y="3064463"/>
            <a:ext cx="6725699" cy="1131299"/>
          </a:xfrm>
          <a:prstGeom prst="rect">
            <a:avLst/>
          </a:prstGeom>
          <a:noFill/>
          <a:ln>
            <a:noFill/>
          </a:ln>
        </p:spPr>
        <p:txBody>
          <a:bodyPr lIns="91425" tIns="91425" rIns="91425" bIns="91425" anchor="b" anchorCtr="0">
            <a:noAutofit/>
          </a:bodyPr>
          <a:lstStyle/>
          <a:p>
            <a:pPr lvl="0" rtl="0">
              <a:spcBef>
                <a:spcPts val="0"/>
              </a:spcBef>
              <a:buClr>
                <a:srgbClr val="000000"/>
              </a:buClr>
              <a:buSzPct val="36666"/>
              <a:buFont typeface="Arial"/>
              <a:buNone/>
            </a:pPr>
            <a:r>
              <a:rPr lang="en-US" sz="3000" dirty="0" smtClean="0">
                <a:solidFill>
                  <a:srgbClr val="FFFFFF"/>
                </a:solidFill>
                <a:latin typeface="Cambria"/>
                <a:ea typeface="Cambria"/>
                <a:cs typeface="Cambria"/>
                <a:sym typeface="Cambria"/>
              </a:rPr>
              <a:t>A bit about Google</a:t>
            </a:r>
            <a:endParaRPr lang="en" sz="3000" dirty="0">
              <a:solidFill>
                <a:srgbClr val="FFFFFF"/>
              </a:solidFill>
              <a:latin typeface="Cambria"/>
              <a:ea typeface="Cambria"/>
              <a:cs typeface="Cambria"/>
              <a:sym typeface="Cambria"/>
            </a:endParaRPr>
          </a:p>
        </p:txBody>
      </p:sp>
      <p:grpSp>
        <p:nvGrpSpPr>
          <p:cNvPr id="1316" name="Shape 1316"/>
          <p:cNvGrpSpPr/>
          <p:nvPr/>
        </p:nvGrpSpPr>
        <p:grpSpPr>
          <a:xfrm>
            <a:off x="17170" y="4853348"/>
            <a:ext cx="10133320" cy="2766724"/>
            <a:chOff x="17170" y="4853348"/>
            <a:chExt cx="10133320" cy="2766724"/>
          </a:xfrm>
        </p:grpSpPr>
        <p:sp>
          <p:nvSpPr>
            <p:cNvPr id="1317" name="Shape 1317"/>
            <p:cNvSpPr/>
            <p:nvPr/>
          </p:nvSpPr>
          <p:spPr>
            <a:xfrm>
              <a:off x="6455228" y="5793702"/>
              <a:ext cx="1601355" cy="1826370"/>
            </a:xfrm>
            <a:custGeom>
              <a:avLst/>
              <a:gdLst/>
              <a:ahLst/>
              <a:cxnLst/>
              <a:rect l="0" t="0" r="0" b="0"/>
              <a:pathLst>
                <a:path w="41967" h="47864" extrusionOk="0">
                  <a:moveTo>
                    <a:pt x="17507" y="3104"/>
                  </a:moveTo>
                  <a:lnTo>
                    <a:pt x="18252" y="3228"/>
                  </a:lnTo>
                  <a:lnTo>
                    <a:pt x="18873" y="3353"/>
                  </a:lnTo>
                  <a:lnTo>
                    <a:pt x="19556" y="3539"/>
                  </a:lnTo>
                  <a:lnTo>
                    <a:pt x="20177" y="3787"/>
                  </a:lnTo>
                  <a:lnTo>
                    <a:pt x="20797" y="4098"/>
                  </a:lnTo>
                  <a:lnTo>
                    <a:pt x="21356" y="4470"/>
                  </a:lnTo>
                  <a:lnTo>
                    <a:pt x="21915" y="4843"/>
                  </a:lnTo>
                  <a:lnTo>
                    <a:pt x="22474" y="5277"/>
                  </a:lnTo>
                  <a:lnTo>
                    <a:pt x="22970" y="5712"/>
                  </a:lnTo>
                  <a:lnTo>
                    <a:pt x="23467" y="6208"/>
                  </a:lnTo>
                  <a:lnTo>
                    <a:pt x="23963" y="6767"/>
                  </a:lnTo>
                  <a:lnTo>
                    <a:pt x="24833" y="7946"/>
                  </a:lnTo>
                  <a:lnTo>
                    <a:pt x="25640" y="9188"/>
                  </a:lnTo>
                  <a:lnTo>
                    <a:pt x="26322" y="10492"/>
                  </a:lnTo>
                  <a:lnTo>
                    <a:pt x="26943" y="11920"/>
                  </a:lnTo>
                  <a:lnTo>
                    <a:pt x="27440" y="13347"/>
                  </a:lnTo>
                  <a:lnTo>
                    <a:pt x="27874" y="14775"/>
                  </a:lnTo>
                  <a:lnTo>
                    <a:pt x="28185" y="16203"/>
                  </a:lnTo>
                  <a:lnTo>
                    <a:pt x="28433" y="17631"/>
                  </a:lnTo>
                  <a:lnTo>
                    <a:pt x="28557" y="18997"/>
                  </a:lnTo>
                  <a:lnTo>
                    <a:pt x="28619" y="20300"/>
                  </a:lnTo>
                  <a:lnTo>
                    <a:pt x="28619" y="20983"/>
                  </a:lnTo>
                  <a:lnTo>
                    <a:pt x="28557" y="21790"/>
                  </a:lnTo>
                  <a:lnTo>
                    <a:pt x="28433" y="22659"/>
                  </a:lnTo>
                  <a:lnTo>
                    <a:pt x="28247" y="23528"/>
                  </a:lnTo>
                  <a:lnTo>
                    <a:pt x="27937" y="24459"/>
                  </a:lnTo>
                  <a:lnTo>
                    <a:pt x="27564" y="25391"/>
                  </a:lnTo>
                  <a:lnTo>
                    <a:pt x="27254" y="25887"/>
                  </a:lnTo>
                  <a:lnTo>
                    <a:pt x="27005" y="26322"/>
                  </a:lnTo>
                  <a:lnTo>
                    <a:pt x="26633" y="26756"/>
                  </a:lnTo>
                  <a:lnTo>
                    <a:pt x="26260" y="27129"/>
                  </a:lnTo>
                  <a:lnTo>
                    <a:pt x="25640" y="27688"/>
                  </a:lnTo>
                  <a:lnTo>
                    <a:pt x="24957" y="28184"/>
                  </a:lnTo>
                  <a:lnTo>
                    <a:pt x="24212" y="28619"/>
                  </a:lnTo>
                  <a:lnTo>
                    <a:pt x="23405" y="28991"/>
                  </a:lnTo>
                  <a:lnTo>
                    <a:pt x="22536" y="29302"/>
                  </a:lnTo>
                  <a:lnTo>
                    <a:pt x="21667" y="29550"/>
                  </a:lnTo>
                  <a:lnTo>
                    <a:pt x="20797" y="29736"/>
                  </a:lnTo>
                  <a:lnTo>
                    <a:pt x="19183" y="29736"/>
                  </a:lnTo>
                  <a:lnTo>
                    <a:pt x="18438" y="29674"/>
                  </a:lnTo>
                  <a:lnTo>
                    <a:pt x="17756" y="29488"/>
                  </a:lnTo>
                  <a:lnTo>
                    <a:pt x="17073" y="29302"/>
                  </a:lnTo>
                  <a:lnTo>
                    <a:pt x="16452" y="29053"/>
                  </a:lnTo>
                  <a:lnTo>
                    <a:pt x="15831" y="28743"/>
                  </a:lnTo>
                  <a:lnTo>
                    <a:pt x="15272" y="28433"/>
                  </a:lnTo>
                  <a:lnTo>
                    <a:pt x="14652" y="28060"/>
                  </a:lnTo>
                  <a:lnTo>
                    <a:pt x="14155" y="27625"/>
                  </a:lnTo>
                  <a:lnTo>
                    <a:pt x="13596" y="27191"/>
                  </a:lnTo>
                  <a:lnTo>
                    <a:pt x="13162" y="26694"/>
                  </a:lnTo>
                  <a:lnTo>
                    <a:pt x="12665" y="26136"/>
                  </a:lnTo>
                  <a:lnTo>
                    <a:pt x="11796" y="25018"/>
                  </a:lnTo>
                  <a:lnTo>
                    <a:pt x="11051" y="23777"/>
                  </a:lnTo>
                  <a:lnTo>
                    <a:pt x="10368" y="22473"/>
                  </a:lnTo>
                  <a:lnTo>
                    <a:pt x="9809" y="21107"/>
                  </a:lnTo>
                  <a:lnTo>
                    <a:pt x="9313" y="19741"/>
                  </a:lnTo>
                  <a:lnTo>
                    <a:pt x="8878" y="18376"/>
                  </a:lnTo>
                  <a:lnTo>
                    <a:pt x="8568" y="16948"/>
                  </a:lnTo>
                  <a:lnTo>
                    <a:pt x="8382" y="15644"/>
                  </a:lnTo>
                  <a:lnTo>
                    <a:pt x="8257" y="14341"/>
                  </a:lnTo>
                  <a:lnTo>
                    <a:pt x="8195" y="13099"/>
                  </a:lnTo>
                  <a:lnTo>
                    <a:pt x="8257" y="12168"/>
                  </a:lnTo>
                  <a:lnTo>
                    <a:pt x="8320" y="11299"/>
                  </a:lnTo>
                  <a:lnTo>
                    <a:pt x="8444" y="10368"/>
                  </a:lnTo>
                  <a:lnTo>
                    <a:pt x="8630" y="9498"/>
                  </a:lnTo>
                  <a:lnTo>
                    <a:pt x="8940" y="8629"/>
                  </a:lnTo>
                  <a:lnTo>
                    <a:pt x="9251" y="7760"/>
                  </a:lnTo>
                  <a:lnTo>
                    <a:pt x="9747" y="6953"/>
                  </a:lnTo>
                  <a:lnTo>
                    <a:pt x="10244" y="6208"/>
                  </a:lnTo>
                  <a:lnTo>
                    <a:pt x="10865" y="5525"/>
                  </a:lnTo>
                  <a:lnTo>
                    <a:pt x="11548" y="4905"/>
                  </a:lnTo>
                  <a:lnTo>
                    <a:pt x="12355" y="4408"/>
                  </a:lnTo>
                  <a:lnTo>
                    <a:pt x="13162" y="3911"/>
                  </a:lnTo>
                  <a:lnTo>
                    <a:pt x="14093" y="3601"/>
                  </a:lnTo>
                  <a:lnTo>
                    <a:pt x="14962" y="3291"/>
                  </a:lnTo>
                  <a:lnTo>
                    <a:pt x="15893" y="3166"/>
                  </a:lnTo>
                  <a:lnTo>
                    <a:pt x="16824" y="3104"/>
                  </a:lnTo>
                  <a:close/>
                  <a:moveTo>
                    <a:pt x="22722" y="0"/>
                  </a:moveTo>
                  <a:lnTo>
                    <a:pt x="20735" y="62"/>
                  </a:lnTo>
                  <a:lnTo>
                    <a:pt x="18687" y="187"/>
                  </a:lnTo>
                  <a:lnTo>
                    <a:pt x="17631" y="311"/>
                  </a:lnTo>
                  <a:lnTo>
                    <a:pt x="16576" y="497"/>
                  </a:lnTo>
                  <a:lnTo>
                    <a:pt x="15521" y="683"/>
                  </a:lnTo>
                  <a:lnTo>
                    <a:pt x="14465" y="932"/>
                  </a:lnTo>
                  <a:lnTo>
                    <a:pt x="13348" y="1242"/>
                  </a:lnTo>
                  <a:lnTo>
                    <a:pt x="12293" y="1614"/>
                  </a:lnTo>
                  <a:lnTo>
                    <a:pt x="11175" y="1987"/>
                  </a:lnTo>
                  <a:lnTo>
                    <a:pt x="10120" y="2484"/>
                  </a:lnTo>
                  <a:lnTo>
                    <a:pt x="9064" y="3042"/>
                  </a:lnTo>
                  <a:lnTo>
                    <a:pt x="8009" y="3663"/>
                  </a:lnTo>
                  <a:lnTo>
                    <a:pt x="6954" y="4346"/>
                  </a:lnTo>
                  <a:lnTo>
                    <a:pt x="5961" y="5153"/>
                  </a:lnTo>
                  <a:lnTo>
                    <a:pt x="5216" y="5836"/>
                  </a:lnTo>
                  <a:lnTo>
                    <a:pt x="4533" y="6519"/>
                  </a:lnTo>
                  <a:lnTo>
                    <a:pt x="3912" y="7202"/>
                  </a:lnTo>
                  <a:lnTo>
                    <a:pt x="3353" y="7946"/>
                  </a:lnTo>
                  <a:lnTo>
                    <a:pt x="2795" y="8753"/>
                  </a:lnTo>
                  <a:lnTo>
                    <a:pt x="2298" y="9498"/>
                  </a:lnTo>
                  <a:lnTo>
                    <a:pt x="1863" y="10305"/>
                  </a:lnTo>
                  <a:lnTo>
                    <a:pt x="1429" y="11112"/>
                  </a:lnTo>
                  <a:lnTo>
                    <a:pt x="1118" y="11920"/>
                  </a:lnTo>
                  <a:lnTo>
                    <a:pt x="808" y="12727"/>
                  </a:lnTo>
                  <a:lnTo>
                    <a:pt x="560" y="13596"/>
                  </a:lnTo>
                  <a:lnTo>
                    <a:pt x="373" y="14403"/>
                  </a:lnTo>
                  <a:lnTo>
                    <a:pt x="187" y="15210"/>
                  </a:lnTo>
                  <a:lnTo>
                    <a:pt x="63" y="16079"/>
                  </a:lnTo>
                  <a:lnTo>
                    <a:pt x="1" y="16886"/>
                  </a:lnTo>
                  <a:lnTo>
                    <a:pt x="1" y="17693"/>
                  </a:lnTo>
                  <a:lnTo>
                    <a:pt x="63" y="19059"/>
                  </a:lnTo>
                  <a:lnTo>
                    <a:pt x="249" y="20424"/>
                  </a:lnTo>
                  <a:lnTo>
                    <a:pt x="560" y="21728"/>
                  </a:lnTo>
                  <a:lnTo>
                    <a:pt x="994" y="23094"/>
                  </a:lnTo>
                  <a:lnTo>
                    <a:pt x="1553" y="24335"/>
                  </a:lnTo>
                  <a:lnTo>
                    <a:pt x="2298" y="25577"/>
                  </a:lnTo>
                  <a:lnTo>
                    <a:pt x="3105" y="26694"/>
                  </a:lnTo>
                  <a:lnTo>
                    <a:pt x="4036" y="27750"/>
                  </a:lnTo>
                  <a:lnTo>
                    <a:pt x="5091" y="28743"/>
                  </a:lnTo>
                  <a:lnTo>
                    <a:pt x="5650" y="29240"/>
                  </a:lnTo>
                  <a:lnTo>
                    <a:pt x="6209" y="29674"/>
                  </a:lnTo>
                  <a:lnTo>
                    <a:pt x="6830" y="30047"/>
                  </a:lnTo>
                  <a:lnTo>
                    <a:pt x="7513" y="30419"/>
                  </a:lnTo>
                  <a:lnTo>
                    <a:pt x="8195" y="30792"/>
                  </a:lnTo>
                  <a:lnTo>
                    <a:pt x="8878" y="31102"/>
                  </a:lnTo>
                  <a:lnTo>
                    <a:pt x="9623" y="31412"/>
                  </a:lnTo>
                  <a:lnTo>
                    <a:pt x="10368" y="31661"/>
                  </a:lnTo>
                  <a:lnTo>
                    <a:pt x="11175" y="31847"/>
                  </a:lnTo>
                  <a:lnTo>
                    <a:pt x="11982" y="32033"/>
                  </a:lnTo>
                  <a:lnTo>
                    <a:pt x="12851" y="32219"/>
                  </a:lnTo>
                  <a:lnTo>
                    <a:pt x="13720" y="32281"/>
                  </a:lnTo>
                  <a:lnTo>
                    <a:pt x="14590" y="32343"/>
                  </a:lnTo>
                  <a:lnTo>
                    <a:pt x="15521" y="32406"/>
                  </a:lnTo>
                  <a:lnTo>
                    <a:pt x="16949" y="32343"/>
                  </a:lnTo>
                  <a:lnTo>
                    <a:pt x="18501" y="32219"/>
                  </a:lnTo>
                  <a:lnTo>
                    <a:pt x="18128" y="33026"/>
                  </a:lnTo>
                  <a:lnTo>
                    <a:pt x="17880" y="33833"/>
                  </a:lnTo>
                  <a:lnTo>
                    <a:pt x="17631" y="34765"/>
                  </a:lnTo>
                  <a:lnTo>
                    <a:pt x="17569" y="35261"/>
                  </a:lnTo>
                  <a:lnTo>
                    <a:pt x="17569" y="35820"/>
                  </a:lnTo>
                  <a:lnTo>
                    <a:pt x="17631" y="36875"/>
                  </a:lnTo>
                  <a:lnTo>
                    <a:pt x="17818" y="37806"/>
                  </a:lnTo>
                  <a:lnTo>
                    <a:pt x="18128" y="38676"/>
                  </a:lnTo>
                  <a:lnTo>
                    <a:pt x="18501" y="39483"/>
                  </a:lnTo>
                  <a:lnTo>
                    <a:pt x="18935" y="40228"/>
                  </a:lnTo>
                  <a:lnTo>
                    <a:pt x="19370" y="40910"/>
                  </a:lnTo>
                  <a:lnTo>
                    <a:pt x="20363" y="42214"/>
                  </a:lnTo>
                  <a:lnTo>
                    <a:pt x="18625" y="42338"/>
                  </a:lnTo>
                  <a:lnTo>
                    <a:pt x="16638" y="42524"/>
                  </a:lnTo>
                  <a:lnTo>
                    <a:pt x="14403" y="42773"/>
                  </a:lnTo>
                  <a:lnTo>
                    <a:pt x="12044" y="43145"/>
                  </a:lnTo>
                  <a:lnTo>
                    <a:pt x="10803" y="43394"/>
                  </a:lnTo>
                  <a:lnTo>
                    <a:pt x="9623" y="43642"/>
                  </a:lnTo>
                  <a:lnTo>
                    <a:pt x="8382" y="44014"/>
                  </a:lnTo>
                  <a:lnTo>
                    <a:pt x="7140" y="44387"/>
                  </a:lnTo>
                  <a:lnTo>
                    <a:pt x="5961" y="44821"/>
                  </a:lnTo>
                  <a:lnTo>
                    <a:pt x="4781" y="45318"/>
                  </a:lnTo>
                  <a:lnTo>
                    <a:pt x="3602" y="45877"/>
                  </a:lnTo>
                  <a:lnTo>
                    <a:pt x="2484" y="46497"/>
                  </a:lnTo>
                  <a:lnTo>
                    <a:pt x="1491" y="47180"/>
                  </a:lnTo>
                  <a:lnTo>
                    <a:pt x="560" y="47863"/>
                  </a:lnTo>
                  <a:lnTo>
                    <a:pt x="8257" y="47863"/>
                  </a:lnTo>
                  <a:lnTo>
                    <a:pt x="9251" y="47305"/>
                  </a:lnTo>
                  <a:lnTo>
                    <a:pt x="10120" y="46870"/>
                  </a:lnTo>
                  <a:lnTo>
                    <a:pt x="11548" y="46311"/>
                  </a:lnTo>
                  <a:lnTo>
                    <a:pt x="13100" y="45877"/>
                  </a:lnTo>
                  <a:lnTo>
                    <a:pt x="14652" y="45566"/>
                  </a:lnTo>
                  <a:lnTo>
                    <a:pt x="16204" y="45256"/>
                  </a:lnTo>
                  <a:lnTo>
                    <a:pt x="17631" y="45070"/>
                  </a:lnTo>
                  <a:lnTo>
                    <a:pt x="18935" y="44946"/>
                  </a:lnTo>
                  <a:lnTo>
                    <a:pt x="20052" y="44883"/>
                  </a:lnTo>
                  <a:lnTo>
                    <a:pt x="21418" y="44821"/>
                  </a:lnTo>
                  <a:lnTo>
                    <a:pt x="22536" y="44821"/>
                  </a:lnTo>
                  <a:lnTo>
                    <a:pt x="23529" y="44946"/>
                  </a:lnTo>
                  <a:lnTo>
                    <a:pt x="25702" y="46435"/>
                  </a:lnTo>
                  <a:lnTo>
                    <a:pt x="27564" y="47863"/>
                  </a:lnTo>
                  <a:lnTo>
                    <a:pt x="38738" y="47863"/>
                  </a:lnTo>
                  <a:lnTo>
                    <a:pt x="38180" y="46808"/>
                  </a:lnTo>
                  <a:lnTo>
                    <a:pt x="37497" y="45753"/>
                  </a:lnTo>
                  <a:lnTo>
                    <a:pt x="36752" y="44821"/>
                  </a:lnTo>
                  <a:lnTo>
                    <a:pt x="35945" y="43890"/>
                  </a:lnTo>
                  <a:lnTo>
                    <a:pt x="35014" y="43021"/>
                  </a:lnTo>
                  <a:lnTo>
                    <a:pt x="34144" y="42214"/>
                  </a:lnTo>
                  <a:lnTo>
                    <a:pt x="32158" y="40538"/>
                  </a:lnTo>
                  <a:lnTo>
                    <a:pt x="28806" y="37931"/>
                  </a:lnTo>
                  <a:lnTo>
                    <a:pt x="27999" y="37186"/>
                  </a:lnTo>
                  <a:lnTo>
                    <a:pt x="27564" y="36813"/>
                  </a:lnTo>
                  <a:lnTo>
                    <a:pt x="27192" y="36379"/>
                  </a:lnTo>
                  <a:lnTo>
                    <a:pt x="26881" y="35820"/>
                  </a:lnTo>
                  <a:lnTo>
                    <a:pt x="26571" y="35261"/>
                  </a:lnTo>
                  <a:lnTo>
                    <a:pt x="26447" y="34640"/>
                  </a:lnTo>
                  <a:lnTo>
                    <a:pt x="26385" y="33895"/>
                  </a:lnTo>
                  <a:lnTo>
                    <a:pt x="26447" y="33151"/>
                  </a:lnTo>
                  <a:lnTo>
                    <a:pt x="26571" y="32468"/>
                  </a:lnTo>
                  <a:lnTo>
                    <a:pt x="26881" y="31847"/>
                  </a:lnTo>
                  <a:lnTo>
                    <a:pt x="27192" y="31288"/>
                  </a:lnTo>
                  <a:lnTo>
                    <a:pt x="27626" y="30729"/>
                  </a:lnTo>
                  <a:lnTo>
                    <a:pt x="28061" y="30233"/>
                  </a:lnTo>
                  <a:lnTo>
                    <a:pt x="28992" y="29302"/>
                  </a:lnTo>
                  <a:lnTo>
                    <a:pt x="30420" y="28122"/>
                  </a:lnTo>
                  <a:lnTo>
                    <a:pt x="31848" y="26881"/>
                  </a:lnTo>
                  <a:lnTo>
                    <a:pt x="32530" y="26260"/>
                  </a:lnTo>
                  <a:lnTo>
                    <a:pt x="33213" y="25577"/>
                  </a:lnTo>
                  <a:lnTo>
                    <a:pt x="33834" y="24832"/>
                  </a:lnTo>
                  <a:lnTo>
                    <a:pt x="34393" y="24087"/>
                  </a:lnTo>
                  <a:lnTo>
                    <a:pt x="34889" y="23280"/>
                  </a:lnTo>
                  <a:lnTo>
                    <a:pt x="35386" y="22473"/>
                  </a:lnTo>
                  <a:lnTo>
                    <a:pt x="35821" y="21542"/>
                  </a:lnTo>
                  <a:lnTo>
                    <a:pt x="36131" y="20548"/>
                  </a:lnTo>
                  <a:lnTo>
                    <a:pt x="36441" y="19555"/>
                  </a:lnTo>
                  <a:lnTo>
                    <a:pt x="36690" y="18438"/>
                  </a:lnTo>
                  <a:lnTo>
                    <a:pt x="36814" y="17258"/>
                  </a:lnTo>
                  <a:lnTo>
                    <a:pt x="36814" y="16017"/>
                  </a:lnTo>
                  <a:lnTo>
                    <a:pt x="36814" y="14713"/>
                  </a:lnTo>
                  <a:lnTo>
                    <a:pt x="36628" y="13471"/>
                  </a:lnTo>
                  <a:lnTo>
                    <a:pt x="36379" y="12354"/>
                  </a:lnTo>
                  <a:lnTo>
                    <a:pt x="36131" y="11299"/>
                  </a:lnTo>
                  <a:lnTo>
                    <a:pt x="35758" y="10305"/>
                  </a:lnTo>
                  <a:lnTo>
                    <a:pt x="35324" y="9374"/>
                  </a:lnTo>
                  <a:lnTo>
                    <a:pt x="34827" y="8505"/>
                  </a:lnTo>
                  <a:lnTo>
                    <a:pt x="34331" y="7698"/>
                  </a:lnTo>
                  <a:lnTo>
                    <a:pt x="33772" y="6953"/>
                  </a:lnTo>
                  <a:lnTo>
                    <a:pt x="33213" y="6270"/>
                  </a:lnTo>
                  <a:lnTo>
                    <a:pt x="32717" y="5650"/>
                  </a:lnTo>
                  <a:lnTo>
                    <a:pt x="32158" y="5091"/>
                  </a:lnTo>
                  <a:lnTo>
                    <a:pt x="31103" y="4160"/>
                  </a:lnTo>
                  <a:lnTo>
                    <a:pt x="30171" y="3353"/>
                  </a:lnTo>
                  <a:lnTo>
                    <a:pt x="36007" y="3353"/>
                  </a:lnTo>
                  <a:lnTo>
                    <a:pt x="41966" y="0"/>
                  </a:lnTo>
                  <a:close/>
                </a:path>
              </a:pathLst>
            </a:custGeom>
            <a:solidFill>
              <a:srgbClr val="FFFFFF">
                <a:alpha val="14620"/>
              </a:srgbClr>
            </a:solidFill>
            <a:ln>
              <a:noFill/>
            </a:ln>
          </p:spPr>
          <p:txBody>
            <a:bodyPr lIns="91425" tIns="91425" rIns="91425" bIns="91425" anchor="ctr" anchorCtr="0">
              <a:noAutofit/>
            </a:bodyPr>
            <a:lstStyle/>
            <a:p>
              <a:pPr lvl="0" rtl="0">
                <a:spcBef>
                  <a:spcPts val="0"/>
                </a:spcBef>
                <a:buClr>
                  <a:srgbClr val="000000"/>
                </a:buClr>
                <a:buFont typeface="Arial"/>
                <a:buNone/>
              </a:pPr>
              <a:endParaRPr b="1"/>
            </a:p>
          </p:txBody>
        </p:sp>
        <p:sp>
          <p:nvSpPr>
            <p:cNvPr id="1318" name="Shape 1318"/>
            <p:cNvSpPr/>
            <p:nvPr/>
          </p:nvSpPr>
          <p:spPr>
            <a:xfrm>
              <a:off x="4484510" y="5743946"/>
              <a:ext cx="1776613" cy="1707929"/>
            </a:xfrm>
            <a:custGeom>
              <a:avLst/>
              <a:gdLst/>
              <a:ahLst/>
              <a:cxnLst/>
              <a:rect l="0" t="0" r="0" b="0"/>
              <a:pathLst>
                <a:path w="46560" h="44760" extrusionOk="0">
                  <a:moveTo>
                    <a:pt x="21790" y="2856"/>
                  </a:moveTo>
                  <a:lnTo>
                    <a:pt x="22845" y="2918"/>
                  </a:lnTo>
                  <a:lnTo>
                    <a:pt x="23839" y="3043"/>
                  </a:lnTo>
                  <a:lnTo>
                    <a:pt x="24832" y="3291"/>
                  </a:lnTo>
                  <a:lnTo>
                    <a:pt x="25763" y="3539"/>
                  </a:lnTo>
                  <a:lnTo>
                    <a:pt x="26694" y="3912"/>
                  </a:lnTo>
                  <a:lnTo>
                    <a:pt x="27501" y="4408"/>
                  </a:lnTo>
                  <a:lnTo>
                    <a:pt x="28308" y="4905"/>
                  </a:lnTo>
                  <a:lnTo>
                    <a:pt x="29115" y="5464"/>
                  </a:lnTo>
                  <a:lnTo>
                    <a:pt x="29798" y="6084"/>
                  </a:lnTo>
                  <a:lnTo>
                    <a:pt x="30543" y="6767"/>
                  </a:lnTo>
                  <a:lnTo>
                    <a:pt x="31164" y="7512"/>
                  </a:lnTo>
                  <a:lnTo>
                    <a:pt x="31785" y="8257"/>
                  </a:lnTo>
                  <a:lnTo>
                    <a:pt x="32343" y="9126"/>
                  </a:lnTo>
                  <a:lnTo>
                    <a:pt x="32902" y="9933"/>
                  </a:lnTo>
                  <a:lnTo>
                    <a:pt x="33399" y="10865"/>
                  </a:lnTo>
                  <a:lnTo>
                    <a:pt x="33895" y="11734"/>
                  </a:lnTo>
                  <a:lnTo>
                    <a:pt x="34330" y="12665"/>
                  </a:lnTo>
                  <a:lnTo>
                    <a:pt x="34702" y="13658"/>
                  </a:lnTo>
                  <a:lnTo>
                    <a:pt x="35447" y="15583"/>
                  </a:lnTo>
                  <a:lnTo>
                    <a:pt x="36006" y="17631"/>
                  </a:lnTo>
                  <a:lnTo>
                    <a:pt x="36503" y="19618"/>
                  </a:lnTo>
                  <a:lnTo>
                    <a:pt x="36875" y="21542"/>
                  </a:lnTo>
                  <a:lnTo>
                    <a:pt x="37123" y="23404"/>
                  </a:lnTo>
                  <a:lnTo>
                    <a:pt x="37248" y="25143"/>
                  </a:lnTo>
                  <a:lnTo>
                    <a:pt x="37310" y="26819"/>
                  </a:lnTo>
                  <a:lnTo>
                    <a:pt x="37248" y="28185"/>
                  </a:lnTo>
                  <a:lnTo>
                    <a:pt x="37186" y="29550"/>
                  </a:lnTo>
                  <a:lnTo>
                    <a:pt x="36999" y="30916"/>
                  </a:lnTo>
                  <a:lnTo>
                    <a:pt x="36751" y="32220"/>
                  </a:lnTo>
                  <a:lnTo>
                    <a:pt x="36378" y="33523"/>
                  </a:lnTo>
                  <a:lnTo>
                    <a:pt x="35882" y="34765"/>
                  </a:lnTo>
                  <a:lnTo>
                    <a:pt x="35571" y="35386"/>
                  </a:lnTo>
                  <a:lnTo>
                    <a:pt x="35261" y="36006"/>
                  </a:lnTo>
                  <a:lnTo>
                    <a:pt x="34889" y="36565"/>
                  </a:lnTo>
                  <a:lnTo>
                    <a:pt x="34454" y="37186"/>
                  </a:lnTo>
                  <a:lnTo>
                    <a:pt x="34082" y="37683"/>
                  </a:lnTo>
                  <a:lnTo>
                    <a:pt x="33585" y="38241"/>
                  </a:lnTo>
                  <a:lnTo>
                    <a:pt x="33150" y="38738"/>
                  </a:lnTo>
                  <a:lnTo>
                    <a:pt x="32592" y="39173"/>
                  </a:lnTo>
                  <a:lnTo>
                    <a:pt x="32033" y="39607"/>
                  </a:lnTo>
                  <a:lnTo>
                    <a:pt x="31474" y="39980"/>
                  </a:lnTo>
                  <a:lnTo>
                    <a:pt x="30916" y="40352"/>
                  </a:lnTo>
                  <a:lnTo>
                    <a:pt x="30295" y="40662"/>
                  </a:lnTo>
                  <a:lnTo>
                    <a:pt x="29674" y="40973"/>
                  </a:lnTo>
                  <a:lnTo>
                    <a:pt x="28991" y="41221"/>
                  </a:lnTo>
                  <a:lnTo>
                    <a:pt x="28370" y="41407"/>
                  </a:lnTo>
                  <a:lnTo>
                    <a:pt x="27687" y="41594"/>
                  </a:lnTo>
                  <a:lnTo>
                    <a:pt x="27005" y="41718"/>
                  </a:lnTo>
                  <a:lnTo>
                    <a:pt x="26322" y="41842"/>
                  </a:lnTo>
                  <a:lnTo>
                    <a:pt x="25639" y="41904"/>
                  </a:lnTo>
                  <a:lnTo>
                    <a:pt x="23901" y="41904"/>
                  </a:lnTo>
                  <a:lnTo>
                    <a:pt x="22907" y="41780"/>
                  </a:lnTo>
                  <a:lnTo>
                    <a:pt x="21976" y="41532"/>
                  </a:lnTo>
                  <a:lnTo>
                    <a:pt x="21045" y="41283"/>
                  </a:lnTo>
                  <a:lnTo>
                    <a:pt x="20176" y="40911"/>
                  </a:lnTo>
                  <a:lnTo>
                    <a:pt x="19307" y="40476"/>
                  </a:lnTo>
                  <a:lnTo>
                    <a:pt x="18500" y="39980"/>
                  </a:lnTo>
                  <a:lnTo>
                    <a:pt x="17693" y="39421"/>
                  </a:lnTo>
                  <a:lnTo>
                    <a:pt x="16948" y="38800"/>
                  </a:lnTo>
                  <a:lnTo>
                    <a:pt x="16265" y="38117"/>
                  </a:lnTo>
                  <a:lnTo>
                    <a:pt x="15582" y="37372"/>
                  </a:lnTo>
                  <a:lnTo>
                    <a:pt x="14961" y="36627"/>
                  </a:lnTo>
                  <a:lnTo>
                    <a:pt x="14340" y="35820"/>
                  </a:lnTo>
                  <a:lnTo>
                    <a:pt x="13782" y="34951"/>
                  </a:lnTo>
                  <a:lnTo>
                    <a:pt x="13285" y="34082"/>
                  </a:lnTo>
                  <a:lnTo>
                    <a:pt x="12788" y="33151"/>
                  </a:lnTo>
                  <a:lnTo>
                    <a:pt x="12292" y="32220"/>
                  </a:lnTo>
                  <a:lnTo>
                    <a:pt x="11857" y="31226"/>
                  </a:lnTo>
                  <a:lnTo>
                    <a:pt x="11112" y="29240"/>
                  </a:lnTo>
                  <a:lnTo>
                    <a:pt x="10492" y="27253"/>
                  </a:lnTo>
                  <a:lnTo>
                    <a:pt x="9995" y="25205"/>
                  </a:lnTo>
                  <a:lnTo>
                    <a:pt x="9560" y="23156"/>
                  </a:lnTo>
                  <a:lnTo>
                    <a:pt x="9312" y="21170"/>
                  </a:lnTo>
                  <a:lnTo>
                    <a:pt x="9126" y="19245"/>
                  </a:lnTo>
                  <a:lnTo>
                    <a:pt x="9064" y="17445"/>
                  </a:lnTo>
                  <a:lnTo>
                    <a:pt x="9126" y="15955"/>
                  </a:lnTo>
                  <a:lnTo>
                    <a:pt x="9250" y="14465"/>
                  </a:lnTo>
                  <a:lnTo>
                    <a:pt x="9498" y="12975"/>
                  </a:lnTo>
                  <a:lnTo>
                    <a:pt x="9622" y="12230"/>
                  </a:lnTo>
                  <a:lnTo>
                    <a:pt x="9871" y="11485"/>
                  </a:lnTo>
                  <a:lnTo>
                    <a:pt x="10119" y="10740"/>
                  </a:lnTo>
                  <a:lnTo>
                    <a:pt x="10429" y="10057"/>
                  </a:lnTo>
                  <a:lnTo>
                    <a:pt x="10740" y="9313"/>
                  </a:lnTo>
                  <a:lnTo>
                    <a:pt x="11174" y="8630"/>
                  </a:lnTo>
                  <a:lnTo>
                    <a:pt x="11609" y="8009"/>
                  </a:lnTo>
                  <a:lnTo>
                    <a:pt x="12168" y="7326"/>
                  </a:lnTo>
                  <a:lnTo>
                    <a:pt x="12726" y="6705"/>
                  </a:lnTo>
                  <a:lnTo>
                    <a:pt x="13409" y="6084"/>
                  </a:lnTo>
                  <a:lnTo>
                    <a:pt x="14278" y="5339"/>
                  </a:lnTo>
                  <a:lnTo>
                    <a:pt x="15210" y="4719"/>
                  </a:lnTo>
                  <a:lnTo>
                    <a:pt x="16203" y="4160"/>
                  </a:lnTo>
                  <a:lnTo>
                    <a:pt x="17258" y="3725"/>
                  </a:lnTo>
                  <a:lnTo>
                    <a:pt x="18376" y="3353"/>
                  </a:lnTo>
                  <a:lnTo>
                    <a:pt x="19493" y="3105"/>
                  </a:lnTo>
                  <a:lnTo>
                    <a:pt x="20610" y="2918"/>
                  </a:lnTo>
                  <a:lnTo>
                    <a:pt x="21790" y="2856"/>
                  </a:lnTo>
                  <a:close/>
                  <a:moveTo>
                    <a:pt x="22907" y="1"/>
                  </a:moveTo>
                  <a:lnTo>
                    <a:pt x="21604" y="125"/>
                  </a:lnTo>
                  <a:lnTo>
                    <a:pt x="20362" y="249"/>
                  </a:lnTo>
                  <a:lnTo>
                    <a:pt x="19121" y="435"/>
                  </a:lnTo>
                  <a:lnTo>
                    <a:pt x="17879" y="746"/>
                  </a:lnTo>
                  <a:lnTo>
                    <a:pt x="16699" y="1056"/>
                  </a:lnTo>
                  <a:lnTo>
                    <a:pt x="15582" y="1366"/>
                  </a:lnTo>
                  <a:lnTo>
                    <a:pt x="14465" y="1801"/>
                  </a:lnTo>
                  <a:lnTo>
                    <a:pt x="13347" y="2298"/>
                  </a:lnTo>
                  <a:lnTo>
                    <a:pt x="12292" y="2794"/>
                  </a:lnTo>
                  <a:lnTo>
                    <a:pt x="11299" y="3353"/>
                  </a:lnTo>
                  <a:lnTo>
                    <a:pt x="10305" y="3912"/>
                  </a:lnTo>
                  <a:lnTo>
                    <a:pt x="9374" y="4595"/>
                  </a:lnTo>
                  <a:lnTo>
                    <a:pt x="8505" y="5277"/>
                  </a:lnTo>
                  <a:lnTo>
                    <a:pt x="7636" y="5960"/>
                  </a:lnTo>
                  <a:lnTo>
                    <a:pt x="6767" y="6767"/>
                  </a:lnTo>
                  <a:lnTo>
                    <a:pt x="6022" y="7512"/>
                  </a:lnTo>
                  <a:lnTo>
                    <a:pt x="5277" y="8381"/>
                  </a:lnTo>
                  <a:lnTo>
                    <a:pt x="4594" y="9250"/>
                  </a:lnTo>
                  <a:lnTo>
                    <a:pt x="3911" y="10120"/>
                  </a:lnTo>
                  <a:lnTo>
                    <a:pt x="3352" y="11051"/>
                  </a:lnTo>
                  <a:lnTo>
                    <a:pt x="2794" y="11982"/>
                  </a:lnTo>
                  <a:lnTo>
                    <a:pt x="2235" y="12975"/>
                  </a:lnTo>
                  <a:lnTo>
                    <a:pt x="1800" y="13968"/>
                  </a:lnTo>
                  <a:lnTo>
                    <a:pt x="1366" y="15024"/>
                  </a:lnTo>
                  <a:lnTo>
                    <a:pt x="1055" y="16017"/>
                  </a:lnTo>
                  <a:lnTo>
                    <a:pt x="745" y="17134"/>
                  </a:lnTo>
                  <a:lnTo>
                    <a:pt x="497" y="18190"/>
                  </a:lnTo>
                  <a:lnTo>
                    <a:pt x="248" y="19307"/>
                  </a:lnTo>
                  <a:lnTo>
                    <a:pt x="124" y="20425"/>
                  </a:lnTo>
                  <a:lnTo>
                    <a:pt x="62" y="21542"/>
                  </a:lnTo>
                  <a:lnTo>
                    <a:pt x="0" y="22660"/>
                  </a:lnTo>
                  <a:lnTo>
                    <a:pt x="62" y="23653"/>
                  </a:lnTo>
                  <a:lnTo>
                    <a:pt x="124" y="24646"/>
                  </a:lnTo>
                  <a:lnTo>
                    <a:pt x="248" y="25639"/>
                  </a:lnTo>
                  <a:lnTo>
                    <a:pt x="373" y="26633"/>
                  </a:lnTo>
                  <a:lnTo>
                    <a:pt x="621" y="27626"/>
                  </a:lnTo>
                  <a:lnTo>
                    <a:pt x="869" y="28619"/>
                  </a:lnTo>
                  <a:lnTo>
                    <a:pt x="1118" y="29550"/>
                  </a:lnTo>
                  <a:lnTo>
                    <a:pt x="1490" y="30544"/>
                  </a:lnTo>
                  <a:lnTo>
                    <a:pt x="1863" y="31475"/>
                  </a:lnTo>
                  <a:lnTo>
                    <a:pt x="2297" y="32406"/>
                  </a:lnTo>
                  <a:lnTo>
                    <a:pt x="2794" y="33337"/>
                  </a:lnTo>
                  <a:lnTo>
                    <a:pt x="3290" y="34268"/>
                  </a:lnTo>
                  <a:lnTo>
                    <a:pt x="3849" y="35137"/>
                  </a:lnTo>
                  <a:lnTo>
                    <a:pt x="4470" y="36006"/>
                  </a:lnTo>
                  <a:lnTo>
                    <a:pt x="5153" y="36814"/>
                  </a:lnTo>
                  <a:lnTo>
                    <a:pt x="5836" y="37621"/>
                  </a:lnTo>
                  <a:lnTo>
                    <a:pt x="6581" y="38428"/>
                  </a:lnTo>
                  <a:lnTo>
                    <a:pt x="7388" y="39173"/>
                  </a:lnTo>
                  <a:lnTo>
                    <a:pt x="8195" y="39855"/>
                  </a:lnTo>
                  <a:lnTo>
                    <a:pt x="9064" y="40538"/>
                  </a:lnTo>
                  <a:lnTo>
                    <a:pt x="9995" y="41159"/>
                  </a:lnTo>
                  <a:lnTo>
                    <a:pt x="10926" y="41718"/>
                  </a:lnTo>
                  <a:lnTo>
                    <a:pt x="11919" y="42276"/>
                  </a:lnTo>
                  <a:lnTo>
                    <a:pt x="12975" y="42773"/>
                  </a:lnTo>
                  <a:lnTo>
                    <a:pt x="14092" y="43208"/>
                  </a:lnTo>
                  <a:lnTo>
                    <a:pt x="15210" y="43580"/>
                  </a:lnTo>
                  <a:lnTo>
                    <a:pt x="16389" y="43953"/>
                  </a:lnTo>
                  <a:lnTo>
                    <a:pt x="17569" y="44201"/>
                  </a:lnTo>
                  <a:lnTo>
                    <a:pt x="18810" y="44449"/>
                  </a:lnTo>
                  <a:lnTo>
                    <a:pt x="20114" y="44573"/>
                  </a:lnTo>
                  <a:lnTo>
                    <a:pt x="21417" y="44698"/>
                  </a:lnTo>
                  <a:lnTo>
                    <a:pt x="22783" y="44760"/>
                  </a:lnTo>
                  <a:lnTo>
                    <a:pt x="24211" y="44698"/>
                  </a:lnTo>
                  <a:lnTo>
                    <a:pt x="25577" y="44573"/>
                  </a:lnTo>
                  <a:lnTo>
                    <a:pt x="26942" y="44449"/>
                  </a:lnTo>
                  <a:lnTo>
                    <a:pt x="28184" y="44201"/>
                  </a:lnTo>
                  <a:lnTo>
                    <a:pt x="29426" y="43891"/>
                  </a:lnTo>
                  <a:lnTo>
                    <a:pt x="30667" y="43580"/>
                  </a:lnTo>
                  <a:lnTo>
                    <a:pt x="31847" y="43208"/>
                  </a:lnTo>
                  <a:lnTo>
                    <a:pt x="32964" y="42711"/>
                  </a:lnTo>
                  <a:lnTo>
                    <a:pt x="34019" y="42214"/>
                  </a:lnTo>
                  <a:lnTo>
                    <a:pt x="35075" y="41656"/>
                  </a:lnTo>
                  <a:lnTo>
                    <a:pt x="36068" y="41097"/>
                  </a:lnTo>
                  <a:lnTo>
                    <a:pt x="36999" y="40476"/>
                  </a:lnTo>
                  <a:lnTo>
                    <a:pt x="37930" y="39793"/>
                  </a:lnTo>
                  <a:lnTo>
                    <a:pt x="38800" y="39048"/>
                  </a:lnTo>
                  <a:lnTo>
                    <a:pt x="39607" y="38303"/>
                  </a:lnTo>
                  <a:lnTo>
                    <a:pt x="40414" y="37496"/>
                  </a:lnTo>
                  <a:lnTo>
                    <a:pt x="41097" y="36689"/>
                  </a:lnTo>
                  <a:lnTo>
                    <a:pt x="41779" y="35820"/>
                  </a:lnTo>
                  <a:lnTo>
                    <a:pt x="42462" y="34951"/>
                  </a:lnTo>
                  <a:lnTo>
                    <a:pt x="43021" y="34082"/>
                  </a:lnTo>
                  <a:lnTo>
                    <a:pt x="43580" y="33151"/>
                  </a:lnTo>
                  <a:lnTo>
                    <a:pt x="44076" y="32158"/>
                  </a:lnTo>
                  <a:lnTo>
                    <a:pt x="44573" y="31226"/>
                  </a:lnTo>
                  <a:lnTo>
                    <a:pt x="44945" y="30233"/>
                  </a:lnTo>
                  <a:lnTo>
                    <a:pt x="45318" y="29240"/>
                  </a:lnTo>
                  <a:lnTo>
                    <a:pt x="45628" y="28247"/>
                  </a:lnTo>
                  <a:lnTo>
                    <a:pt x="45939" y="27191"/>
                  </a:lnTo>
                  <a:lnTo>
                    <a:pt x="46125" y="26198"/>
                  </a:lnTo>
                  <a:lnTo>
                    <a:pt x="46311" y="25143"/>
                  </a:lnTo>
                  <a:lnTo>
                    <a:pt x="46435" y="24087"/>
                  </a:lnTo>
                  <a:lnTo>
                    <a:pt x="46497" y="23094"/>
                  </a:lnTo>
                  <a:lnTo>
                    <a:pt x="46559" y="22039"/>
                  </a:lnTo>
                  <a:lnTo>
                    <a:pt x="46497" y="20983"/>
                  </a:lnTo>
                  <a:lnTo>
                    <a:pt x="46435" y="19928"/>
                  </a:lnTo>
                  <a:lnTo>
                    <a:pt x="46311" y="18873"/>
                  </a:lnTo>
                  <a:lnTo>
                    <a:pt x="46125" y="17817"/>
                  </a:lnTo>
                  <a:lnTo>
                    <a:pt x="45939" y="16824"/>
                  </a:lnTo>
                  <a:lnTo>
                    <a:pt x="45628" y="15769"/>
                  </a:lnTo>
                  <a:lnTo>
                    <a:pt x="45318" y="14775"/>
                  </a:lnTo>
                  <a:lnTo>
                    <a:pt x="45007" y="13844"/>
                  </a:lnTo>
                  <a:lnTo>
                    <a:pt x="44573" y="12851"/>
                  </a:lnTo>
                  <a:lnTo>
                    <a:pt x="44138" y="11920"/>
                  </a:lnTo>
                  <a:lnTo>
                    <a:pt x="43642" y="10989"/>
                  </a:lnTo>
                  <a:lnTo>
                    <a:pt x="43083" y="10057"/>
                  </a:lnTo>
                  <a:lnTo>
                    <a:pt x="42524" y="9188"/>
                  </a:lnTo>
                  <a:lnTo>
                    <a:pt x="41904" y="8381"/>
                  </a:lnTo>
                  <a:lnTo>
                    <a:pt x="41221" y="7574"/>
                  </a:lnTo>
                  <a:lnTo>
                    <a:pt x="40538" y="6767"/>
                  </a:lnTo>
                  <a:lnTo>
                    <a:pt x="39793" y="6022"/>
                  </a:lnTo>
                  <a:lnTo>
                    <a:pt x="38986" y="5277"/>
                  </a:lnTo>
                  <a:lnTo>
                    <a:pt x="38179" y="4595"/>
                  </a:lnTo>
                  <a:lnTo>
                    <a:pt x="37310" y="3974"/>
                  </a:lnTo>
                  <a:lnTo>
                    <a:pt x="36441" y="3353"/>
                  </a:lnTo>
                  <a:lnTo>
                    <a:pt x="35447" y="2794"/>
                  </a:lnTo>
                  <a:lnTo>
                    <a:pt x="34516" y="2298"/>
                  </a:lnTo>
                  <a:lnTo>
                    <a:pt x="33523" y="1863"/>
                  </a:lnTo>
                  <a:lnTo>
                    <a:pt x="32468" y="1429"/>
                  </a:lnTo>
                  <a:lnTo>
                    <a:pt x="31350" y="1056"/>
                  </a:lnTo>
                  <a:lnTo>
                    <a:pt x="30233" y="746"/>
                  </a:lnTo>
                  <a:lnTo>
                    <a:pt x="29115" y="497"/>
                  </a:lnTo>
                  <a:lnTo>
                    <a:pt x="27936" y="249"/>
                  </a:lnTo>
                  <a:lnTo>
                    <a:pt x="26756" y="125"/>
                  </a:lnTo>
                  <a:lnTo>
                    <a:pt x="25515" y="1"/>
                  </a:lnTo>
                  <a:close/>
                </a:path>
              </a:pathLst>
            </a:custGeom>
            <a:solidFill>
              <a:srgbClr val="FFFFFF">
                <a:alpha val="14620"/>
              </a:srgbClr>
            </a:solidFill>
            <a:ln>
              <a:noFill/>
            </a:ln>
          </p:spPr>
          <p:txBody>
            <a:bodyPr lIns="91425" tIns="91425" rIns="91425" bIns="91425" anchor="ctr" anchorCtr="0">
              <a:noAutofit/>
            </a:bodyPr>
            <a:lstStyle/>
            <a:p>
              <a:pPr lvl="0" rtl="0">
                <a:spcBef>
                  <a:spcPts val="0"/>
                </a:spcBef>
                <a:buClr>
                  <a:srgbClr val="000000"/>
                </a:buClr>
                <a:buFont typeface="Arial"/>
                <a:buNone/>
              </a:pPr>
              <a:endParaRPr b="1"/>
            </a:p>
          </p:txBody>
        </p:sp>
        <p:sp>
          <p:nvSpPr>
            <p:cNvPr id="1319" name="Shape 1319"/>
            <p:cNvSpPr/>
            <p:nvPr/>
          </p:nvSpPr>
          <p:spPr>
            <a:xfrm>
              <a:off x="2482962" y="5743946"/>
              <a:ext cx="1776613" cy="1707929"/>
            </a:xfrm>
            <a:custGeom>
              <a:avLst/>
              <a:gdLst/>
              <a:ahLst/>
              <a:cxnLst/>
              <a:rect l="0" t="0" r="0" b="0"/>
              <a:pathLst>
                <a:path w="46560" h="44760" extrusionOk="0">
                  <a:moveTo>
                    <a:pt x="21790" y="2856"/>
                  </a:moveTo>
                  <a:lnTo>
                    <a:pt x="22845" y="2918"/>
                  </a:lnTo>
                  <a:lnTo>
                    <a:pt x="23901" y="3043"/>
                  </a:lnTo>
                  <a:lnTo>
                    <a:pt x="24832" y="3291"/>
                  </a:lnTo>
                  <a:lnTo>
                    <a:pt x="25763" y="3539"/>
                  </a:lnTo>
                  <a:lnTo>
                    <a:pt x="26694" y="3912"/>
                  </a:lnTo>
                  <a:lnTo>
                    <a:pt x="27501" y="4408"/>
                  </a:lnTo>
                  <a:lnTo>
                    <a:pt x="28308" y="4905"/>
                  </a:lnTo>
                  <a:lnTo>
                    <a:pt x="29115" y="5464"/>
                  </a:lnTo>
                  <a:lnTo>
                    <a:pt x="29798" y="6084"/>
                  </a:lnTo>
                  <a:lnTo>
                    <a:pt x="30543" y="6767"/>
                  </a:lnTo>
                  <a:lnTo>
                    <a:pt x="31164" y="7512"/>
                  </a:lnTo>
                  <a:lnTo>
                    <a:pt x="31785" y="8257"/>
                  </a:lnTo>
                  <a:lnTo>
                    <a:pt x="32344" y="9126"/>
                  </a:lnTo>
                  <a:lnTo>
                    <a:pt x="32902" y="9933"/>
                  </a:lnTo>
                  <a:lnTo>
                    <a:pt x="33399" y="10865"/>
                  </a:lnTo>
                  <a:lnTo>
                    <a:pt x="33896" y="11734"/>
                  </a:lnTo>
                  <a:lnTo>
                    <a:pt x="34330" y="12665"/>
                  </a:lnTo>
                  <a:lnTo>
                    <a:pt x="34703" y="13658"/>
                  </a:lnTo>
                  <a:lnTo>
                    <a:pt x="35447" y="15583"/>
                  </a:lnTo>
                  <a:lnTo>
                    <a:pt x="36006" y="17631"/>
                  </a:lnTo>
                  <a:lnTo>
                    <a:pt x="36503" y="19618"/>
                  </a:lnTo>
                  <a:lnTo>
                    <a:pt x="36875" y="21542"/>
                  </a:lnTo>
                  <a:lnTo>
                    <a:pt x="37124" y="23404"/>
                  </a:lnTo>
                  <a:lnTo>
                    <a:pt x="37248" y="25143"/>
                  </a:lnTo>
                  <a:lnTo>
                    <a:pt x="37310" y="26819"/>
                  </a:lnTo>
                  <a:lnTo>
                    <a:pt x="37248" y="28185"/>
                  </a:lnTo>
                  <a:lnTo>
                    <a:pt x="37186" y="29550"/>
                  </a:lnTo>
                  <a:lnTo>
                    <a:pt x="36999" y="30916"/>
                  </a:lnTo>
                  <a:lnTo>
                    <a:pt x="36751" y="32220"/>
                  </a:lnTo>
                  <a:lnTo>
                    <a:pt x="36379" y="33523"/>
                  </a:lnTo>
                  <a:lnTo>
                    <a:pt x="35882" y="34765"/>
                  </a:lnTo>
                  <a:lnTo>
                    <a:pt x="35572" y="35386"/>
                  </a:lnTo>
                  <a:lnTo>
                    <a:pt x="35261" y="36006"/>
                  </a:lnTo>
                  <a:lnTo>
                    <a:pt x="34889" y="36565"/>
                  </a:lnTo>
                  <a:lnTo>
                    <a:pt x="34516" y="37186"/>
                  </a:lnTo>
                  <a:lnTo>
                    <a:pt x="34082" y="37683"/>
                  </a:lnTo>
                  <a:lnTo>
                    <a:pt x="33647" y="38241"/>
                  </a:lnTo>
                  <a:lnTo>
                    <a:pt x="33151" y="38738"/>
                  </a:lnTo>
                  <a:lnTo>
                    <a:pt x="32592" y="39173"/>
                  </a:lnTo>
                  <a:lnTo>
                    <a:pt x="32095" y="39607"/>
                  </a:lnTo>
                  <a:lnTo>
                    <a:pt x="31474" y="39980"/>
                  </a:lnTo>
                  <a:lnTo>
                    <a:pt x="30916" y="40352"/>
                  </a:lnTo>
                  <a:lnTo>
                    <a:pt x="30295" y="40662"/>
                  </a:lnTo>
                  <a:lnTo>
                    <a:pt x="29674" y="40973"/>
                  </a:lnTo>
                  <a:lnTo>
                    <a:pt x="28991" y="41221"/>
                  </a:lnTo>
                  <a:lnTo>
                    <a:pt x="28370" y="41407"/>
                  </a:lnTo>
                  <a:lnTo>
                    <a:pt x="27688" y="41594"/>
                  </a:lnTo>
                  <a:lnTo>
                    <a:pt x="27005" y="41718"/>
                  </a:lnTo>
                  <a:lnTo>
                    <a:pt x="26322" y="41842"/>
                  </a:lnTo>
                  <a:lnTo>
                    <a:pt x="25639" y="41904"/>
                  </a:lnTo>
                  <a:lnTo>
                    <a:pt x="23901" y="41904"/>
                  </a:lnTo>
                  <a:lnTo>
                    <a:pt x="22908" y="41780"/>
                  </a:lnTo>
                  <a:lnTo>
                    <a:pt x="21976" y="41532"/>
                  </a:lnTo>
                  <a:lnTo>
                    <a:pt x="21045" y="41283"/>
                  </a:lnTo>
                  <a:lnTo>
                    <a:pt x="20176" y="40911"/>
                  </a:lnTo>
                  <a:lnTo>
                    <a:pt x="19307" y="40476"/>
                  </a:lnTo>
                  <a:lnTo>
                    <a:pt x="18500" y="39980"/>
                  </a:lnTo>
                  <a:lnTo>
                    <a:pt x="17693" y="39421"/>
                  </a:lnTo>
                  <a:lnTo>
                    <a:pt x="16948" y="38800"/>
                  </a:lnTo>
                  <a:lnTo>
                    <a:pt x="16265" y="38117"/>
                  </a:lnTo>
                  <a:lnTo>
                    <a:pt x="15582" y="37372"/>
                  </a:lnTo>
                  <a:lnTo>
                    <a:pt x="14961" y="36627"/>
                  </a:lnTo>
                  <a:lnTo>
                    <a:pt x="14403" y="35820"/>
                  </a:lnTo>
                  <a:lnTo>
                    <a:pt x="13782" y="34951"/>
                  </a:lnTo>
                  <a:lnTo>
                    <a:pt x="13285" y="34082"/>
                  </a:lnTo>
                  <a:lnTo>
                    <a:pt x="12789" y="33151"/>
                  </a:lnTo>
                  <a:lnTo>
                    <a:pt x="12354" y="32220"/>
                  </a:lnTo>
                  <a:lnTo>
                    <a:pt x="11920" y="31226"/>
                  </a:lnTo>
                  <a:lnTo>
                    <a:pt x="11112" y="29240"/>
                  </a:lnTo>
                  <a:lnTo>
                    <a:pt x="10492" y="27253"/>
                  </a:lnTo>
                  <a:lnTo>
                    <a:pt x="9995" y="25205"/>
                  </a:lnTo>
                  <a:lnTo>
                    <a:pt x="9561" y="23156"/>
                  </a:lnTo>
                  <a:lnTo>
                    <a:pt x="9312" y="21170"/>
                  </a:lnTo>
                  <a:lnTo>
                    <a:pt x="9126" y="19245"/>
                  </a:lnTo>
                  <a:lnTo>
                    <a:pt x="9064" y="17445"/>
                  </a:lnTo>
                  <a:lnTo>
                    <a:pt x="9126" y="15955"/>
                  </a:lnTo>
                  <a:lnTo>
                    <a:pt x="9250" y="14465"/>
                  </a:lnTo>
                  <a:lnTo>
                    <a:pt x="9498" y="12975"/>
                  </a:lnTo>
                  <a:lnTo>
                    <a:pt x="9685" y="12230"/>
                  </a:lnTo>
                  <a:lnTo>
                    <a:pt x="9871" y="11485"/>
                  </a:lnTo>
                  <a:lnTo>
                    <a:pt x="10119" y="10740"/>
                  </a:lnTo>
                  <a:lnTo>
                    <a:pt x="10430" y="10057"/>
                  </a:lnTo>
                  <a:lnTo>
                    <a:pt x="10740" y="9313"/>
                  </a:lnTo>
                  <a:lnTo>
                    <a:pt x="11175" y="8630"/>
                  </a:lnTo>
                  <a:lnTo>
                    <a:pt x="11609" y="8009"/>
                  </a:lnTo>
                  <a:lnTo>
                    <a:pt x="12168" y="7326"/>
                  </a:lnTo>
                  <a:lnTo>
                    <a:pt x="12727" y="6705"/>
                  </a:lnTo>
                  <a:lnTo>
                    <a:pt x="13409" y="6084"/>
                  </a:lnTo>
                  <a:lnTo>
                    <a:pt x="14279" y="5339"/>
                  </a:lnTo>
                  <a:lnTo>
                    <a:pt x="15210" y="4719"/>
                  </a:lnTo>
                  <a:lnTo>
                    <a:pt x="16203" y="4160"/>
                  </a:lnTo>
                  <a:lnTo>
                    <a:pt x="17258" y="3725"/>
                  </a:lnTo>
                  <a:lnTo>
                    <a:pt x="18376" y="3353"/>
                  </a:lnTo>
                  <a:lnTo>
                    <a:pt x="19493" y="3105"/>
                  </a:lnTo>
                  <a:lnTo>
                    <a:pt x="20611" y="2918"/>
                  </a:lnTo>
                  <a:lnTo>
                    <a:pt x="21790" y="2856"/>
                  </a:lnTo>
                  <a:close/>
                  <a:moveTo>
                    <a:pt x="22908" y="1"/>
                  </a:moveTo>
                  <a:lnTo>
                    <a:pt x="21604" y="125"/>
                  </a:lnTo>
                  <a:lnTo>
                    <a:pt x="20362" y="249"/>
                  </a:lnTo>
                  <a:lnTo>
                    <a:pt x="19121" y="435"/>
                  </a:lnTo>
                  <a:lnTo>
                    <a:pt x="17879" y="746"/>
                  </a:lnTo>
                  <a:lnTo>
                    <a:pt x="16700" y="1056"/>
                  </a:lnTo>
                  <a:lnTo>
                    <a:pt x="15582" y="1366"/>
                  </a:lnTo>
                  <a:lnTo>
                    <a:pt x="14465" y="1801"/>
                  </a:lnTo>
                  <a:lnTo>
                    <a:pt x="13347" y="2298"/>
                  </a:lnTo>
                  <a:lnTo>
                    <a:pt x="12292" y="2794"/>
                  </a:lnTo>
                  <a:lnTo>
                    <a:pt x="11299" y="3353"/>
                  </a:lnTo>
                  <a:lnTo>
                    <a:pt x="10305" y="3912"/>
                  </a:lnTo>
                  <a:lnTo>
                    <a:pt x="9374" y="4595"/>
                  </a:lnTo>
                  <a:lnTo>
                    <a:pt x="8505" y="5277"/>
                  </a:lnTo>
                  <a:lnTo>
                    <a:pt x="7636" y="5960"/>
                  </a:lnTo>
                  <a:lnTo>
                    <a:pt x="6767" y="6767"/>
                  </a:lnTo>
                  <a:lnTo>
                    <a:pt x="6022" y="7512"/>
                  </a:lnTo>
                  <a:lnTo>
                    <a:pt x="5277" y="8381"/>
                  </a:lnTo>
                  <a:lnTo>
                    <a:pt x="4594" y="9250"/>
                  </a:lnTo>
                  <a:lnTo>
                    <a:pt x="3911" y="10120"/>
                  </a:lnTo>
                  <a:lnTo>
                    <a:pt x="3353" y="11051"/>
                  </a:lnTo>
                  <a:lnTo>
                    <a:pt x="2794" y="11982"/>
                  </a:lnTo>
                  <a:lnTo>
                    <a:pt x="2235" y="12975"/>
                  </a:lnTo>
                  <a:lnTo>
                    <a:pt x="1801" y="13968"/>
                  </a:lnTo>
                  <a:lnTo>
                    <a:pt x="1366" y="15024"/>
                  </a:lnTo>
                  <a:lnTo>
                    <a:pt x="1056" y="16017"/>
                  </a:lnTo>
                  <a:lnTo>
                    <a:pt x="745" y="17134"/>
                  </a:lnTo>
                  <a:lnTo>
                    <a:pt x="497" y="18190"/>
                  </a:lnTo>
                  <a:lnTo>
                    <a:pt x="311" y="19307"/>
                  </a:lnTo>
                  <a:lnTo>
                    <a:pt x="124" y="20425"/>
                  </a:lnTo>
                  <a:lnTo>
                    <a:pt x="62" y="21542"/>
                  </a:lnTo>
                  <a:lnTo>
                    <a:pt x="0" y="22660"/>
                  </a:lnTo>
                  <a:lnTo>
                    <a:pt x="62" y="23653"/>
                  </a:lnTo>
                  <a:lnTo>
                    <a:pt x="124" y="24646"/>
                  </a:lnTo>
                  <a:lnTo>
                    <a:pt x="249" y="25639"/>
                  </a:lnTo>
                  <a:lnTo>
                    <a:pt x="373" y="26633"/>
                  </a:lnTo>
                  <a:lnTo>
                    <a:pt x="621" y="27626"/>
                  </a:lnTo>
                  <a:lnTo>
                    <a:pt x="869" y="28619"/>
                  </a:lnTo>
                  <a:lnTo>
                    <a:pt x="1180" y="29550"/>
                  </a:lnTo>
                  <a:lnTo>
                    <a:pt x="1490" y="30544"/>
                  </a:lnTo>
                  <a:lnTo>
                    <a:pt x="1863" y="31475"/>
                  </a:lnTo>
                  <a:lnTo>
                    <a:pt x="2297" y="32406"/>
                  </a:lnTo>
                  <a:lnTo>
                    <a:pt x="2794" y="33337"/>
                  </a:lnTo>
                  <a:lnTo>
                    <a:pt x="3291" y="34268"/>
                  </a:lnTo>
                  <a:lnTo>
                    <a:pt x="3911" y="35137"/>
                  </a:lnTo>
                  <a:lnTo>
                    <a:pt x="4470" y="36006"/>
                  </a:lnTo>
                  <a:lnTo>
                    <a:pt x="5153" y="36814"/>
                  </a:lnTo>
                  <a:lnTo>
                    <a:pt x="5836" y="37621"/>
                  </a:lnTo>
                  <a:lnTo>
                    <a:pt x="6581" y="38428"/>
                  </a:lnTo>
                  <a:lnTo>
                    <a:pt x="7388" y="39173"/>
                  </a:lnTo>
                  <a:lnTo>
                    <a:pt x="8195" y="39855"/>
                  </a:lnTo>
                  <a:lnTo>
                    <a:pt x="9064" y="40538"/>
                  </a:lnTo>
                  <a:lnTo>
                    <a:pt x="9995" y="41159"/>
                  </a:lnTo>
                  <a:lnTo>
                    <a:pt x="10926" y="41718"/>
                  </a:lnTo>
                  <a:lnTo>
                    <a:pt x="11920" y="42276"/>
                  </a:lnTo>
                  <a:lnTo>
                    <a:pt x="12975" y="42773"/>
                  </a:lnTo>
                  <a:lnTo>
                    <a:pt x="14092" y="43208"/>
                  </a:lnTo>
                  <a:lnTo>
                    <a:pt x="15210" y="43580"/>
                  </a:lnTo>
                  <a:lnTo>
                    <a:pt x="16389" y="43953"/>
                  </a:lnTo>
                  <a:lnTo>
                    <a:pt x="17569" y="44201"/>
                  </a:lnTo>
                  <a:lnTo>
                    <a:pt x="18810" y="44449"/>
                  </a:lnTo>
                  <a:lnTo>
                    <a:pt x="20114" y="44573"/>
                  </a:lnTo>
                  <a:lnTo>
                    <a:pt x="21418" y="44698"/>
                  </a:lnTo>
                  <a:lnTo>
                    <a:pt x="22845" y="44760"/>
                  </a:lnTo>
                  <a:lnTo>
                    <a:pt x="24211" y="44698"/>
                  </a:lnTo>
                  <a:lnTo>
                    <a:pt x="25577" y="44573"/>
                  </a:lnTo>
                  <a:lnTo>
                    <a:pt x="26943" y="44449"/>
                  </a:lnTo>
                  <a:lnTo>
                    <a:pt x="28184" y="44201"/>
                  </a:lnTo>
                  <a:lnTo>
                    <a:pt x="29426" y="43891"/>
                  </a:lnTo>
                  <a:lnTo>
                    <a:pt x="30667" y="43580"/>
                  </a:lnTo>
                  <a:lnTo>
                    <a:pt x="31847" y="43208"/>
                  </a:lnTo>
                  <a:lnTo>
                    <a:pt x="32964" y="42711"/>
                  </a:lnTo>
                  <a:lnTo>
                    <a:pt x="34020" y="42214"/>
                  </a:lnTo>
                  <a:lnTo>
                    <a:pt x="35075" y="41656"/>
                  </a:lnTo>
                  <a:lnTo>
                    <a:pt x="36068" y="41097"/>
                  </a:lnTo>
                  <a:lnTo>
                    <a:pt x="36999" y="40476"/>
                  </a:lnTo>
                  <a:lnTo>
                    <a:pt x="37931" y="39793"/>
                  </a:lnTo>
                  <a:lnTo>
                    <a:pt x="38800" y="39048"/>
                  </a:lnTo>
                  <a:lnTo>
                    <a:pt x="39607" y="38303"/>
                  </a:lnTo>
                  <a:lnTo>
                    <a:pt x="40414" y="37496"/>
                  </a:lnTo>
                  <a:lnTo>
                    <a:pt x="41097" y="36689"/>
                  </a:lnTo>
                  <a:lnTo>
                    <a:pt x="41780" y="35820"/>
                  </a:lnTo>
                  <a:lnTo>
                    <a:pt x="42462" y="34951"/>
                  </a:lnTo>
                  <a:lnTo>
                    <a:pt x="43021" y="34082"/>
                  </a:lnTo>
                  <a:lnTo>
                    <a:pt x="43580" y="33151"/>
                  </a:lnTo>
                  <a:lnTo>
                    <a:pt x="44076" y="32158"/>
                  </a:lnTo>
                  <a:lnTo>
                    <a:pt x="44573" y="31226"/>
                  </a:lnTo>
                  <a:lnTo>
                    <a:pt x="45008" y="30233"/>
                  </a:lnTo>
                  <a:lnTo>
                    <a:pt x="45318" y="29240"/>
                  </a:lnTo>
                  <a:lnTo>
                    <a:pt x="45628" y="28247"/>
                  </a:lnTo>
                  <a:lnTo>
                    <a:pt x="45939" y="27191"/>
                  </a:lnTo>
                  <a:lnTo>
                    <a:pt x="46125" y="26198"/>
                  </a:lnTo>
                  <a:lnTo>
                    <a:pt x="46311" y="25143"/>
                  </a:lnTo>
                  <a:lnTo>
                    <a:pt x="46435" y="24087"/>
                  </a:lnTo>
                  <a:lnTo>
                    <a:pt x="46498" y="23094"/>
                  </a:lnTo>
                  <a:lnTo>
                    <a:pt x="46560" y="22039"/>
                  </a:lnTo>
                  <a:lnTo>
                    <a:pt x="46498" y="20983"/>
                  </a:lnTo>
                  <a:lnTo>
                    <a:pt x="46435" y="19928"/>
                  </a:lnTo>
                  <a:lnTo>
                    <a:pt x="46311" y="18873"/>
                  </a:lnTo>
                  <a:lnTo>
                    <a:pt x="46125" y="17817"/>
                  </a:lnTo>
                  <a:lnTo>
                    <a:pt x="45939" y="16824"/>
                  </a:lnTo>
                  <a:lnTo>
                    <a:pt x="45628" y="15769"/>
                  </a:lnTo>
                  <a:lnTo>
                    <a:pt x="45318" y="14775"/>
                  </a:lnTo>
                  <a:lnTo>
                    <a:pt x="45008" y="13844"/>
                  </a:lnTo>
                  <a:lnTo>
                    <a:pt x="44573" y="12851"/>
                  </a:lnTo>
                  <a:lnTo>
                    <a:pt x="44139" y="11920"/>
                  </a:lnTo>
                  <a:lnTo>
                    <a:pt x="43642" y="10989"/>
                  </a:lnTo>
                  <a:lnTo>
                    <a:pt x="43083" y="10057"/>
                  </a:lnTo>
                  <a:lnTo>
                    <a:pt x="42524" y="9188"/>
                  </a:lnTo>
                  <a:lnTo>
                    <a:pt x="41904" y="8381"/>
                  </a:lnTo>
                  <a:lnTo>
                    <a:pt x="41221" y="7574"/>
                  </a:lnTo>
                  <a:lnTo>
                    <a:pt x="40538" y="6767"/>
                  </a:lnTo>
                  <a:lnTo>
                    <a:pt x="39793" y="6022"/>
                  </a:lnTo>
                  <a:lnTo>
                    <a:pt x="38986" y="5277"/>
                  </a:lnTo>
                  <a:lnTo>
                    <a:pt x="38179" y="4595"/>
                  </a:lnTo>
                  <a:lnTo>
                    <a:pt x="37310" y="3974"/>
                  </a:lnTo>
                  <a:lnTo>
                    <a:pt x="36441" y="3353"/>
                  </a:lnTo>
                  <a:lnTo>
                    <a:pt x="35510" y="2794"/>
                  </a:lnTo>
                  <a:lnTo>
                    <a:pt x="34516" y="2298"/>
                  </a:lnTo>
                  <a:lnTo>
                    <a:pt x="33523" y="1863"/>
                  </a:lnTo>
                  <a:lnTo>
                    <a:pt x="32468" y="1429"/>
                  </a:lnTo>
                  <a:lnTo>
                    <a:pt x="31350" y="1056"/>
                  </a:lnTo>
                  <a:lnTo>
                    <a:pt x="30295" y="746"/>
                  </a:lnTo>
                  <a:lnTo>
                    <a:pt x="29115" y="497"/>
                  </a:lnTo>
                  <a:lnTo>
                    <a:pt x="27936" y="249"/>
                  </a:lnTo>
                  <a:lnTo>
                    <a:pt x="26756" y="125"/>
                  </a:lnTo>
                  <a:lnTo>
                    <a:pt x="25515" y="1"/>
                  </a:lnTo>
                  <a:close/>
                </a:path>
              </a:pathLst>
            </a:custGeom>
            <a:solidFill>
              <a:srgbClr val="FFFFFF">
                <a:alpha val="14620"/>
              </a:srgbClr>
            </a:solidFill>
            <a:ln>
              <a:noFill/>
            </a:ln>
          </p:spPr>
          <p:txBody>
            <a:bodyPr lIns="91425" tIns="91425" rIns="91425" bIns="91425" anchor="ctr" anchorCtr="0">
              <a:noAutofit/>
            </a:bodyPr>
            <a:lstStyle/>
            <a:p>
              <a:pPr lvl="0" rtl="0">
                <a:spcBef>
                  <a:spcPts val="0"/>
                </a:spcBef>
                <a:buClr>
                  <a:srgbClr val="000000"/>
                </a:buClr>
                <a:buFont typeface="Arial"/>
                <a:buNone/>
              </a:pPr>
              <a:endParaRPr b="1"/>
            </a:p>
          </p:txBody>
        </p:sp>
        <p:sp>
          <p:nvSpPr>
            <p:cNvPr id="1320" name="Shape 1320"/>
            <p:cNvSpPr/>
            <p:nvPr/>
          </p:nvSpPr>
          <p:spPr>
            <a:xfrm>
              <a:off x="17170" y="4936222"/>
              <a:ext cx="2309597" cy="2638858"/>
            </a:xfrm>
            <a:custGeom>
              <a:avLst/>
              <a:gdLst/>
              <a:ahLst/>
              <a:cxnLst/>
              <a:rect l="0" t="0" r="0" b="0"/>
              <a:pathLst>
                <a:path w="60528" h="69157" extrusionOk="0">
                  <a:moveTo>
                    <a:pt x="30170" y="1"/>
                  </a:moveTo>
                  <a:lnTo>
                    <a:pt x="27687" y="63"/>
                  </a:lnTo>
                  <a:lnTo>
                    <a:pt x="25266" y="249"/>
                  </a:lnTo>
                  <a:lnTo>
                    <a:pt x="22969" y="559"/>
                  </a:lnTo>
                  <a:lnTo>
                    <a:pt x="20672" y="994"/>
                  </a:lnTo>
                  <a:lnTo>
                    <a:pt x="18500" y="1491"/>
                  </a:lnTo>
                  <a:lnTo>
                    <a:pt x="16451" y="2111"/>
                  </a:lnTo>
                  <a:lnTo>
                    <a:pt x="14402" y="2856"/>
                  </a:lnTo>
                  <a:lnTo>
                    <a:pt x="12478" y="3663"/>
                  </a:lnTo>
                  <a:lnTo>
                    <a:pt x="10616" y="4533"/>
                  </a:lnTo>
                  <a:lnTo>
                    <a:pt x="8815" y="5588"/>
                  </a:lnTo>
                  <a:lnTo>
                    <a:pt x="7139" y="6643"/>
                  </a:lnTo>
                  <a:lnTo>
                    <a:pt x="5525" y="7823"/>
                  </a:lnTo>
                  <a:lnTo>
                    <a:pt x="4035" y="9064"/>
                  </a:lnTo>
                  <a:lnTo>
                    <a:pt x="2607" y="10368"/>
                  </a:lnTo>
                  <a:lnTo>
                    <a:pt x="1242" y="11734"/>
                  </a:lnTo>
                  <a:lnTo>
                    <a:pt x="0" y="13224"/>
                  </a:lnTo>
                  <a:lnTo>
                    <a:pt x="0" y="57238"/>
                  </a:lnTo>
                  <a:lnTo>
                    <a:pt x="1117" y="58541"/>
                  </a:lnTo>
                  <a:lnTo>
                    <a:pt x="2297" y="59721"/>
                  </a:lnTo>
                  <a:lnTo>
                    <a:pt x="3539" y="60900"/>
                  </a:lnTo>
                  <a:lnTo>
                    <a:pt x="4904" y="62018"/>
                  </a:lnTo>
                  <a:lnTo>
                    <a:pt x="6332" y="63073"/>
                  </a:lnTo>
                  <a:lnTo>
                    <a:pt x="7884" y="64004"/>
                  </a:lnTo>
                  <a:lnTo>
                    <a:pt x="9436" y="64935"/>
                  </a:lnTo>
                  <a:lnTo>
                    <a:pt x="11174" y="65742"/>
                  </a:lnTo>
                  <a:lnTo>
                    <a:pt x="12912" y="66549"/>
                  </a:lnTo>
                  <a:lnTo>
                    <a:pt x="14837" y="67170"/>
                  </a:lnTo>
                  <a:lnTo>
                    <a:pt x="16761" y="67729"/>
                  </a:lnTo>
                  <a:lnTo>
                    <a:pt x="18810" y="68226"/>
                  </a:lnTo>
                  <a:lnTo>
                    <a:pt x="20983" y="68598"/>
                  </a:lnTo>
                  <a:lnTo>
                    <a:pt x="23218" y="68908"/>
                  </a:lnTo>
                  <a:lnTo>
                    <a:pt x="25577" y="69095"/>
                  </a:lnTo>
                  <a:lnTo>
                    <a:pt x="27998" y="69157"/>
                  </a:lnTo>
                  <a:lnTo>
                    <a:pt x="29922" y="69095"/>
                  </a:lnTo>
                  <a:lnTo>
                    <a:pt x="31847" y="68970"/>
                  </a:lnTo>
                  <a:lnTo>
                    <a:pt x="33771" y="68846"/>
                  </a:lnTo>
                  <a:lnTo>
                    <a:pt x="35633" y="68660"/>
                  </a:lnTo>
                  <a:lnTo>
                    <a:pt x="39482" y="68163"/>
                  </a:lnTo>
                  <a:lnTo>
                    <a:pt x="43517" y="67543"/>
                  </a:lnTo>
                  <a:lnTo>
                    <a:pt x="56927" y="64439"/>
                  </a:lnTo>
                  <a:lnTo>
                    <a:pt x="56927" y="52954"/>
                  </a:lnTo>
                  <a:lnTo>
                    <a:pt x="56989" y="50657"/>
                  </a:lnTo>
                  <a:lnTo>
                    <a:pt x="57113" y="48484"/>
                  </a:lnTo>
                  <a:lnTo>
                    <a:pt x="57237" y="47988"/>
                  </a:lnTo>
                  <a:lnTo>
                    <a:pt x="57423" y="47615"/>
                  </a:lnTo>
                  <a:lnTo>
                    <a:pt x="57671" y="47305"/>
                  </a:lnTo>
                  <a:lnTo>
                    <a:pt x="58044" y="46932"/>
                  </a:lnTo>
                  <a:lnTo>
                    <a:pt x="60527" y="44636"/>
                  </a:lnTo>
                  <a:lnTo>
                    <a:pt x="40600" y="44636"/>
                  </a:lnTo>
                  <a:lnTo>
                    <a:pt x="33088" y="48671"/>
                  </a:lnTo>
                  <a:lnTo>
                    <a:pt x="47242" y="47926"/>
                  </a:lnTo>
                  <a:lnTo>
                    <a:pt x="47242" y="63011"/>
                  </a:lnTo>
                  <a:lnTo>
                    <a:pt x="45069" y="63880"/>
                  </a:lnTo>
                  <a:lnTo>
                    <a:pt x="43828" y="64252"/>
                  </a:lnTo>
                  <a:lnTo>
                    <a:pt x="42524" y="64625"/>
                  </a:lnTo>
                  <a:lnTo>
                    <a:pt x="41034" y="64935"/>
                  </a:lnTo>
                  <a:lnTo>
                    <a:pt x="39358" y="65184"/>
                  </a:lnTo>
                  <a:lnTo>
                    <a:pt x="37434" y="65308"/>
                  </a:lnTo>
                  <a:lnTo>
                    <a:pt x="35323" y="65370"/>
                  </a:lnTo>
                  <a:lnTo>
                    <a:pt x="33461" y="65308"/>
                  </a:lnTo>
                  <a:lnTo>
                    <a:pt x="31598" y="65184"/>
                  </a:lnTo>
                  <a:lnTo>
                    <a:pt x="29798" y="64935"/>
                  </a:lnTo>
                  <a:lnTo>
                    <a:pt x="27998" y="64625"/>
                  </a:lnTo>
                  <a:lnTo>
                    <a:pt x="26322" y="64190"/>
                  </a:lnTo>
                  <a:lnTo>
                    <a:pt x="24645" y="63694"/>
                  </a:lnTo>
                  <a:lnTo>
                    <a:pt x="23031" y="63135"/>
                  </a:lnTo>
                  <a:lnTo>
                    <a:pt x="21479" y="62514"/>
                  </a:lnTo>
                  <a:lnTo>
                    <a:pt x="19989" y="61769"/>
                  </a:lnTo>
                  <a:lnTo>
                    <a:pt x="18562" y="60962"/>
                  </a:lnTo>
                  <a:lnTo>
                    <a:pt x="17134" y="60093"/>
                  </a:lnTo>
                  <a:lnTo>
                    <a:pt x="15830" y="59162"/>
                  </a:lnTo>
                  <a:lnTo>
                    <a:pt x="14527" y="58169"/>
                  </a:lnTo>
                  <a:lnTo>
                    <a:pt x="13285" y="57113"/>
                  </a:lnTo>
                  <a:lnTo>
                    <a:pt x="12168" y="55996"/>
                  </a:lnTo>
                  <a:lnTo>
                    <a:pt x="11050" y="54879"/>
                  </a:lnTo>
                  <a:lnTo>
                    <a:pt x="9995" y="53637"/>
                  </a:lnTo>
                  <a:lnTo>
                    <a:pt x="9001" y="52395"/>
                  </a:lnTo>
                  <a:lnTo>
                    <a:pt x="8070" y="51030"/>
                  </a:lnTo>
                  <a:lnTo>
                    <a:pt x="7201" y="49726"/>
                  </a:lnTo>
                  <a:lnTo>
                    <a:pt x="6394" y="48298"/>
                  </a:lnTo>
                  <a:lnTo>
                    <a:pt x="5649" y="46870"/>
                  </a:lnTo>
                  <a:lnTo>
                    <a:pt x="5028" y="45380"/>
                  </a:lnTo>
                  <a:lnTo>
                    <a:pt x="4408" y="43891"/>
                  </a:lnTo>
                  <a:lnTo>
                    <a:pt x="3849" y="42339"/>
                  </a:lnTo>
                  <a:lnTo>
                    <a:pt x="3414" y="40787"/>
                  </a:lnTo>
                  <a:lnTo>
                    <a:pt x="2980" y="39235"/>
                  </a:lnTo>
                  <a:lnTo>
                    <a:pt x="2669" y="37621"/>
                  </a:lnTo>
                  <a:lnTo>
                    <a:pt x="2421" y="36007"/>
                  </a:lnTo>
                  <a:lnTo>
                    <a:pt x="2235" y="34393"/>
                  </a:lnTo>
                  <a:lnTo>
                    <a:pt x="2111" y="32716"/>
                  </a:lnTo>
                  <a:lnTo>
                    <a:pt x="2111" y="31102"/>
                  </a:lnTo>
                  <a:lnTo>
                    <a:pt x="2111" y="29550"/>
                  </a:lnTo>
                  <a:lnTo>
                    <a:pt x="2235" y="28060"/>
                  </a:lnTo>
                  <a:lnTo>
                    <a:pt x="2359" y="26633"/>
                  </a:lnTo>
                  <a:lnTo>
                    <a:pt x="2607" y="25205"/>
                  </a:lnTo>
                  <a:lnTo>
                    <a:pt x="2856" y="23777"/>
                  </a:lnTo>
                  <a:lnTo>
                    <a:pt x="3228" y="22411"/>
                  </a:lnTo>
                  <a:lnTo>
                    <a:pt x="3601" y="21108"/>
                  </a:lnTo>
                  <a:lnTo>
                    <a:pt x="4035" y="19804"/>
                  </a:lnTo>
                  <a:lnTo>
                    <a:pt x="4594" y="18562"/>
                  </a:lnTo>
                  <a:lnTo>
                    <a:pt x="5153" y="17383"/>
                  </a:lnTo>
                  <a:lnTo>
                    <a:pt x="5773" y="16203"/>
                  </a:lnTo>
                  <a:lnTo>
                    <a:pt x="6394" y="15086"/>
                  </a:lnTo>
                  <a:lnTo>
                    <a:pt x="7139" y="14031"/>
                  </a:lnTo>
                  <a:lnTo>
                    <a:pt x="7884" y="12975"/>
                  </a:lnTo>
                  <a:lnTo>
                    <a:pt x="8691" y="12044"/>
                  </a:lnTo>
                  <a:lnTo>
                    <a:pt x="9560" y="11051"/>
                  </a:lnTo>
                  <a:lnTo>
                    <a:pt x="10429" y="10182"/>
                  </a:lnTo>
                  <a:lnTo>
                    <a:pt x="11360" y="9375"/>
                  </a:lnTo>
                  <a:lnTo>
                    <a:pt x="12354" y="8568"/>
                  </a:lnTo>
                  <a:lnTo>
                    <a:pt x="13347" y="7823"/>
                  </a:lnTo>
                  <a:lnTo>
                    <a:pt x="14402" y="7140"/>
                  </a:lnTo>
                  <a:lnTo>
                    <a:pt x="15520" y="6519"/>
                  </a:lnTo>
                  <a:lnTo>
                    <a:pt x="16637" y="5898"/>
                  </a:lnTo>
                  <a:lnTo>
                    <a:pt x="17755" y="5402"/>
                  </a:lnTo>
                  <a:lnTo>
                    <a:pt x="18996" y="4967"/>
                  </a:lnTo>
                  <a:lnTo>
                    <a:pt x="20176" y="4533"/>
                  </a:lnTo>
                  <a:lnTo>
                    <a:pt x="21417" y="4160"/>
                  </a:lnTo>
                  <a:lnTo>
                    <a:pt x="22721" y="3912"/>
                  </a:lnTo>
                  <a:lnTo>
                    <a:pt x="24025" y="3663"/>
                  </a:lnTo>
                  <a:lnTo>
                    <a:pt x="25390" y="3539"/>
                  </a:lnTo>
                  <a:lnTo>
                    <a:pt x="26694" y="3415"/>
                  </a:lnTo>
                  <a:lnTo>
                    <a:pt x="28122" y="3415"/>
                  </a:lnTo>
                  <a:lnTo>
                    <a:pt x="30108" y="3477"/>
                  </a:lnTo>
                  <a:lnTo>
                    <a:pt x="32033" y="3663"/>
                  </a:lnTo>
                  <a:lnTo>
                    <a:pt x="33771" y="3912"/>
                  </a:lnTo>
                  <a:lnTo>
                    <a:pt x="35447" y="4346"/>
                  </a:lnTo>
                  <a:lnTo>
                    <a:pt x="36999" y="4781"/>
                  </a:lnTo>
                  <a:lnTo>
                    <a:pt x="38489" y="5340"/>
                  </a:lnTo>
                  <a:lnTo>
                    <a:pt x="39855" y="5960"/>
                  </a:lnTo>
                  <a:lnTo>
                    <a:pt x="41096" y="6643"/>
                  </a:lnTo>
                  <a:lnTo>
                    <a:pt x="42276" y="7326"/>
                  </a:lnTo>
                  <a:lnTo>
                    <a:pt x="43331" y="8071"/>
                  </a:lnTo>
                  <a:lnTo>
                    <a:pt x="44324" y="8816"/>
                  </a:lnTo>
                  <a:lnTo>
                    <a:pt x="45256" y="9499"/>
                  </a:lnTo>
                  <a:lnTo>
                    <a:pt x="46870" y="10927"/>
                  </a:lnTo>
                  <a:lnTo>
                    <a:pt x="48173" y="12230"/>
                  </a:lnTo>
                  <a:lnTo>
                    <a:pt x="45876" y="15955"/>
                  </a:lnTo>
                  <a:lnTo>
                    <a:pt x="49167" y="15210"/>
                  </a:lnTo>
                  <a:lnTo>
                    <a:pt x="56927" y="7823"/>
                  </a:lnTo>
                  <a:lnTo>
                    <a:pt x="55126" y="6581"/>
                  </a:lnTo>
                  <a:lnTo>
                    <a:pt x="53947" y="5836"/>
                  </a:lnTo>
                  <a:lnTo>
                    <a:pt x="52581" y="5091"/>
                  </a:lnTo>
                  <a:lnTo>
                    <a:pt x="51029" y="4346"/>
                  </a:lnTo>
                  <a:lnTo>
                    <a:pt x="49167" y="3539"/>
                  </a:lnTo>
                  <a:lnTo>
                    <a:pt x="46994" y="2732"/>
                  </a:lnTo>
                  <a:lnTo>
                    <a:pt x="44511" y="1987"/>
                  </a:lnTo>
                  <a:lnTo>
                    <a:pt x="42835" y="1553"/>
                  </a:lnTo>
                  <a:lnTo>
                    <a:pt x="41158" y="1180"/>
                  </a:lnTo>
                  <a:lnTo>
                    <a:pt x="39358" y="808"/>
                  </a:lnTo>
                  <a:lnTo>
                    <a:pt x="37620" y="559"/>
                  </a:lnTo>
                  <a:lnTo>
                    <a:pt x="35758" y="311"/>
                  </a:lnTo>
                  <a:lnTo>
                    <a:pt x="33957" y="125"/>
                  </a:lnTo>
                  <a:lnTo>
                    <a:pt x="32033" y="63"/>
                  </a:lnTo>
                  <a:lnTo>
                    <a:pt x="30170" y="1"/>
                  </a:lnTo>
                  <a:close/>
                </a:path>
              </a:pathLst>
            </a:custGeom>
            <a:solidFill>
              <a:srgbClr val="FFFFFF">
                <a:alpha val="14620"/>
              </a:srgbClr>
            </a:solidFill>
            <a:ln>
              <a:noFill/>
            </a:ln>
          </p:spPr>
          <p:txBody>
            <a:bodyPr lIns="91425" tIns="91425" rIns="91425" bIns="91425" anchor="ctr" anchorCtr="0">
              <a:noAutofit/>
            </a:bodyPr>
            <a:lstStyle/>
            <a:p>
              <a:pPr lvl="0" rtl="0">
                <a:spcBef>
                  <a:spcPts val="0"/>
                </a:spcBef>
                <a:buClr>
                  <a:srgbClr val="000000"/>
                </a:buClr>
                <a:buFont typeface="Arial"/>
                <a:buNone/>
              </a:pPr>
              <a:endParaRPr b="1"/>
            </a:p>
          </p:txBody>
        </p:sp>
        <p:sp>
          <p:nvSpPr>
            <p:cNvPr id="1321" name="Shape 1321"/>
            <p:cNvSpPr/>
            <p:nvPr/>
          </p:nvSpPr>
          <p:spPr>
            <a:xfrm>
              <a:off x="8013824" y="4853348"/>
              <a:ext cx="945199" cy="2534611"/>
            </a:xfrm>
            <a:custGeom>
              <a:avLst/>
              <a:gdLst/>
              <a:ahLst/>
              <a:cxnLst/>
              <a:rect l="0" t="0" r="0" b="0"/>
              <a:pathLst>
                <a:path w="24771" h="66425" extrusionOk="0">
                  <a:moveTo>
                    <a:pt x="7078" y="0"/>
                  </a:moveTo>
                  <a:lnTo>
                    <a:pt x="1" y="3414"/>
                  </a:lnTo>
                  <a:lnTo>
                    <a:pt x="7202" y="3414"/>
                  </a:lnTo>
                  <a:lnTo>
                    <a:pt x="7202" y="58354"/>
                  </a:lnTo>
                  <a:lnTo>
                    <a:pt x="7202" y="61458"/>
                  </a:lnTo>
                  <a:lnTo>
                    <a:pt x="7202" y="62079"/>
                  </a:lnTo>
                  <a:lnTo>
                    <a:pt x="7140" y="62638"/>
                  </a:lnTo>
                  <a:lnTo>
                    <a:pt x="6954" y="63134"/>
                  </a:lnTo>
                  <a:lnTo>
                    <a:pt x="6768" y="63569"/>
                  </a:lnTo>
                  <a:lnTo>
                    <a:pt x="6395" y="64128"/>
                  </a:lnTo>
                  <a:lnTo>
                    <a:pt x="5961" y="64748"/>
                  </a:lnTo>
                  <a:lnTo>
                    <a:pt x="4657" y="66424"/>
                  </a:lnTo>
                  <a:lnTo>
                    <a:pt x="21294" y="66424"/>
                  </a:lnTo>
                  <a:lnTo>
                    <a:pt x="24771" y="64376"/>
                  </a:lnTo>
                  <a:lnTo>
                    <a:pt x="22349" y="64128"/>
                  </a:lnTo>
                  <a:lnTo>
                    <a:pt x="19990" y="63879"/>
                  </a:lnTo>
                  <a:lnTo>
                    <a:pt x="18935" y="63755"/>
                  </a:lnTo>
                  <a:lnTo>
                    <a:pt x="18066" y="63569"/>
                  </a:lnTo>
                  <a:lnTo>
                    <a:pt x="17756" y="63445"/>
                  </a:lnTo>
                  <a:lnTo>
                    <a:pt x="17445" y="63321"/>
                  </a:lnTo>
                  <a:lnTo>
                    <a:pt x="17135" y="63134"/>
                  </a:lnTo>
                  <a:lnTo>
                    <a:pt x="16949" y="62886"/>
                  </a:lnTo>
                  <a:lnTo>
                    <a:pt x="16762" y="62638"/>
                  </a:lnTo>
                  <a:lnTo>
                    <a:pt x="16576" y="62327"/>
                  </a:lnTo>
                  <a:lnTo>
                    <a:pt x="16452" y="62017"/>
                  </a:lnTo>
                  <a:lnTo>
                    <a:pt x="16390" y="61582"/>
                  </a:lnTo>
                  <a:lnTo>
                    <a:pt x="16266" y="60651"/>
                  </a:lnTo>
                  <a:lnTo>
                    <a:pt x="16204" y="59410"/>
                  </a:lnTo>
                  <a:lnTo>
                    <a:pt x="16204" y="58354"/>
                  </a:lnTo>
                  <a:lnTo>
                    <a:pt x="16204" y="6146"/>
                  </a:lnTo>
                  <a:lnTo>
                    <a:pt x="16266" y="5587"/>
                  </a:lnTo>
                  <a:lnTo>
                    <a:pt x="16452" y="4470"/>
                  </a:lnTo>
                  <a:lnTo>
                    <a:pt x="16700" y="3539"/>
                  </a:lnTo>
                  <a:lnTo>
                    <a:pt x="17011" y="2794"/>
                  </a:lnTo>
                  <a:lnTo>
                    <a:pt x="17445" y="2173"/>
                  </a:lnTo>
                  <a:lnTo>
                    <a:pt x="18004" y="1676"/>
                  </a:lnTo>
                  <a:lnTo>
                    <a:pt x="18687" y="1117"/>
                  </a:lnTo>
                  <a:lnTo>
                    <a:pt x="19494" y="621"/>
                  </a:lnTo>
                  <a:lnTo>
                    <a:pt x="20487" y="0"/>
                  </a:lnTo>
                  <a:close/>
                </a:path>
              </a:pathLst>
            </a:custGeom>
            <a:solidFill>
              <a:srgbClr val="FFFFFF">
                <a:alpha val="14620"/>
              </a:srgbClr>
            </a:solidFill>
            <a:ln>
              <a:noFill/>
            </a:ln>
          </p:spPr>
          <p:txBody>
            <a:bodyPr lIns="91425" tIns="91425" rIns="91425" bIns="91425" anchor="ctr" anchorCtr="0">
              <a:noAutofit/>
            </a:bodyPr>
            <a:lstStyle/>
            <a:p>
              <a:pPr lvl="0" rtl="0">
                <a:spcBef>
                  <a:spcPts val="0"/>
                </a:spcBef>
                <a:buClr>
                  <a:srgbClr val="000000"/>
                </a:buClr>
                <a:buFont typeface="Arial"/>
                <a:buNone/>
              </a:pPr>
              <a:endParaRPr b="1"/>
            </a:p>
          </p:txBody>
        </p:sp>
        <p:sp>
          <p:nvSpPr>
            <p:cNvPr id="1322" name="Shape 1322"/>
            <p:cNvSpPr/>
            <p:nvPr/>
          </p:nvSpPr>
          <p:spPr>
            <a:xfrm>
              <a:off x="8985008" y="5743946"/>
              <a:ext cx="1165482" cy="1712661"/>
            </a:xfrm>
            <a:custGeom>
              <a:avLst/>
              <a:gdLst/>
              <a:ahLst/>
              <a:cxnLst/>
              <a:rect l="0" t="0" r="0" b="0"/>
              <a:pathLst>
                <a:path w="30544" h="44884" extrusionOk="0">
                  <a:moveTo>
                    <a:pt x="18748" y="3105"/>
                  </a:moveTo>
                  <a:lnTo>
                    <a:pt x="19679" y="3167"/>
                  </a:lnTo>
                  <a:lnTo>
                    <a:pt x="20549" y="3291"/>
                  </a:lnTo>
                  <a:lnTo>
                    <a:pt x="21480" y="3539"/>
                  </a:lnTo>
                  <a:lnTo>
                    <a:pt x="22287" y="3788"/>
                  </a:lnTo>
                  <a:lnTo>
                    <a:pt x="23094" y="4222"/>
                  </a:lnTo>
                  <a:lnTo>
                    <a:pt x="23839" y="4657"/>
                  </a:lnTo>
                  <a:lnTo>
                    <a:pt x="24584" y="5153"/>
                  </a:lnTo>
                  <a:lnTo>
                    <a:pt x="25267" y="5712"/>
                  </a:lnTo>
                  <a:lnTo>
                    <a:pt x="25825" y="6271"/>
                  </a:lnTo>
                  <a:lnTo>
                    <a:pt x="26384" y="6954"/>
                  </a:lnTo>
                  <a:lnTo>
                    <a:pt x="26819" y="7574"/>
                  </a:lnTo>
                  <a:lnTo>
                    <a:pt x="27253" y="8257"/>
                  </a:lnTo>
                  <a:lnTo>
                    <a:pt x="27564" y="9002"/>
                  </a:lnTo>
                  <a:lnTo>
                    <a:pt x="27750" y="9685"/>
                  </a:lnTo>
                  <a:lnTo>
                    <a:pt x="27936" y="10430"/>
                  </a:lnTo>
                  <a:lnTo>
                    <a:pt x="27998" y="11113"/>
                  </a:lnTo>
                  <a:lnTo>
                    <a:pt x="27936" y="11547"/>
                  </a:lnTo>
                  <a:lnTo>
                    <a:pt x="27812" y="11982"/>
                  </a:lnTo>
                  <a:lnTo>
                    <a:pt x="27564" y="12292"/>
                  </a:lnTo>
                  <a:lnTo>
                    <a:pt x="27253" y="12603"/>
                  </a:lnTo>
                  <a:lnTo>
                    <a:pt x="26881" y="12913"/>
                  </a:lnTo>
                  <a:lnTo>
                    <a:pt x="26446" y="13161"/>
                  </a:lnTo>
                  <a:lnTo>
                    <a:pt x="25267" y="13658"/>
                  </a:lnTo>
                  <a:lnTo>
                    <a:pt x="8319" y="20983"/>
                  </a:lnTo>
                  <a:lnTo>
                    <a:pt x="8133" y="18500"/>
                  </a:lnTo>
                  <a:lnTo>
                    <a:pt x="8009" y="17259"/>
                  </a:lnTo>
                  <a:lnTo>
                    <a:pt x="8009" y="16079"/>
                  </a:lnTo>
                  <a:lnTo>
                    <a:pt x="8009" y="15148"/>
                  </a:lnTo>
                  <a:lnTo>
                    <a:pt x="8071" y="14279"/>
                  </a:lnTo>
                  <a:lnTo>
                    <a:pt x="8195" y="13410"/>
                  </a:lnTo>
                  <a:lnTo>
                    <a:pt x="8319" y="12603"/>
                  </a:lnTo>
                  <a:lnTo>
                    <a:pt x="8505" y="11858"/>
                  </a:lnTo>
                  <a:lnTo>
                    <a:pt x="8691" y="11113"/>
                  </a:lnTo>
                  <a:lnTo>
                    <a:pt x="8878" y="10430"/>
                  </a:lnTo>
                  <a:lnTo>
                    <a:pt x="9188" y="9809"/>
                  </a:lnTo>
                  <a:lnTo>
                    <a:pt x="9436" y="9188"/>
                  </a:lnTo>
                  <a:lnTo>
                    <a:pt x="9747" y="8568"/>
                  </a:lnTo>
                  <a:lnTo>
                    <a:pt x="10430" y="7512"/>
                  </a:lnTo>
                  <a:lnTo>
                    <a:pt x="11175" y="6581"/>
                  </a:lnTo>
                  <a:lnTo>
                    <a:pt x="11982" y="5774"/>
                  </a:lnTo>
                  <a:lnTo>
                    <a:pt x="12789" y="5091"/>
                  </a:lnTo>
                  <a:lnTo>
                    <a:pt x="13720" y="4532"/>
                  </a:lnTo>
                  <a:lnTo>
                    <a:pt x="14589" y="4098"/>
                  </a:lnTo>
                  <a:lnTo>
                    <a:pt x="15458" y="3725"/>
                  </a:lnTo>
                  <a:lnTo>
                    <a:pt x="16327" y="3415"/>
                  </a:lnTo>
                  <a:lnTo>
                    <a:pt x="17196" y="3229"/>
                  </a:lnTo>
                  <a:lnTo>
                    <a:pt x="18003" y="3105"/>
                  </a:lnTo>
                  <a:close/>
                  <a:moveTo>
                    <a:pt x="21356" y="1"/>
                  </a:moveTo>
                  <a:lnTo>
                    <a:pt x="20424" y="63"/>
                  </a:lnTo>
                  <a:lnTo>
                    <a:pt x="19493" y="125"/>
                  </a:lnTo>
                  <a:lnTo>
                    <a:pt x="18624" y="187"/>
                  </a:lnTo>
                  <a:lnTo>
                    <a:pt x="17693" y="373"/>
                  </a:lnTo>
                  <a:lnTo>
                    <a:pt x="16762" y="559"/>
                  </a:lnTo>
                  <a:lnTo>
                    <a:pt x="15831" y="746"/>
                  </a:lnTo>
                  <a:lnTo>
                    <a:pt x="14899" y="1056"/>
                  </a:lnTo>
                  <a:lnTo>
                    <a:pt x="13968" y="1366"/>
                  </a:lnTo>
                  <a:lnTo>
                    <a:pt x="13037" y="1677"/>
                  </a:lnTo>
                  <a:lnTo>
                    <a:pt x="12106" y="2111"/>
                  </a:lnTo>
                  <a:lnTo>
                    <a:pt x="11237" y="2546"/>
                  </a:lnTo>
                  <a:lnTo>
                    <a:pt x="10368" y="3043"/>
                  </a:lnTo>
                  <a:lnTo>
                    <a:pt x="9498" y="3539"/>
                  </a:lnTo>
                  <a:lnTo>
                    <a:pt x="8691" y="4098"/>
                  </a:lnTo>
                  <a:lnTo>
                    <a:pt x="7884" y="4719"/>
                  </a:lnTo>
                  <a:lnTo>
                    <a:pt x="7077" y="5339"/>
                  </a:lnTo>
                  <a:lnTo>
                    <a:pt x="6332" y="6084"/>
                  </a:lnTo>
                  <a:lnTo>
                    <a:pt x="5588" y="6767"/>
                  </a:lnTo>
                  <a:lnTo>
                    <a:pt x="4905" y="7574"/>
                  </a:lnTo>
                  <a:lnTo>
                    <a:pt x="4222" y="8381"/>
                  </a:lnTo>
                  <a:lnTo>
                    <a:pt x="3601" y="9250"/>
                  </a:lnTo>
                  <a:lnTo>
                    <a:pt x="2980" y="10182"/>
                  </a:lnTo>
                  <a:lnTo>
                    <a:pt x="2484" y="11113"/>
                  </a:lnTo>
                  <a:lnTo>
                    <a:pt x="1987" y="12106"/>
                  </a:lnTo>
                  <a:lnTo>
                    <a:pt x="1552" y="13099"/>
                  </a:lnTo>
                  <a:lnTo>
                    <a:pt x="1118" y="14217"/>
                  </a:lnTo>
                  <a:lnTo>
                    <a:pt x="807" y="15334"/>
                  </a:lnTo>
                  <a:lnTo>
                    <a:pt x="497" y="16452"/>
                  </a:lnTo>
                  <a:lnTo>
                    <a:pt x="311" y="17693"/>
                  </a:lnTo>
                  <a:lnTo>
                    <a:pt x="125" y="18935"/>
                  </a:lnTo>
                  <a:lnTo>
                    <a:pt x="0" y="20238"/>
                  </a:lnTo>
                  <a:lnTo>
                    <a:pt x="0" y="21542"/>
                  </a:lnTo>
                  <a:lnTo>
                    <a:pt x="0" y="22908"/>
                  </a:lnTo>
                  <a:lnTo>
                    <a:pt x="125" y="24211"/>
                  </a:lnTo>
                  <a:lnTo>
                    <a:pt x="311" y="25577"/>
                  </a:lnTo>
                  <a:lnTo>
                    <a:pt x="559" y="26943"/>
                  </a:lnTo>
                  <a:lnTo>
                    <a:pt x="870" y="28309"/>
                  </a:lnTo>
                  <a:lnTo>
                    <a:pt x="1242" y="29612"/>
                  </a:lnTo>
                  <a:lnTo>
                    <a:pt x="1739" y="30978"/>
                  </a:lnTo>
                  <a:lnTo>
                    <a:pt x="2235" y="32282"/>
                  </a:lnTo>
                  <a:lnTo>
                    <a:pt x="2856" y="33585"/>
                  </a:lnTo>
                  <a:lnTo>
                    <a:pt x="3601" y="34827"/>
                  </a:lnTo>
                  <a:lnTo>
                    <a:pt x="4346" y="36006"/>
                  </a:lnTo>
                  <a:lnTo>
                    <a:pt x="5215" y="37186"/>
                  </a:lnTo>
                  <a:lnTo>
                    <a:pt x="6146" y="38303"/>
                  </a:lnTo>
                  <a:lnTo>
                    <a:pt x="7202" y="39359"/>
                  </a:lnTo>
                  <a:lnTo>
                    <a:pt x="8319" y="40352"/>
                  </a:lnTo>
                  <a:lnTo>
                    <a:pt x="9498" y="41221"/>
                  </a:lnTo>
                  <a:lnTo>
                    <a:pt x="10368" y="41842"/>
                  </a:lnTo>
                  <a:lnTo>
                    <a:pt x="11299" y="42401"/>
                  </a:lnTo>
                  <a:lnTo>
                    <a:pt x="12168" y="42835"/>
                  </a:lnTo>
                  <a:lnTo>
                    <a:pt x="13037" y="43270"/>
                  </a:lnTo>
                  <a:lnTo>
                    <a:pt x="13906" y="43580"/>
                  </a:lnTo>
                  <a:lnTo>
                    <a:pt x="14713" y="43891"/>
                  </a:lnTo>
                  <a:lnTo>
                    <a:pt x="15582" y="44139"/>
                  </a:lnTo>
                  <a:lnTo>
                    <a:pt x="16389" y="44325"/>
                  </a:lnTo>
                  <a:lnTo>
                    <a:pt x="17941" y="44635"/>
                  </a:lnTo>
                  <a:lnTo>
                    <a:pt x="19369" y="44822"/>
                  </a:lnTo>
                  <a:lnTo>
                    <a:pt x="20735" y="44884"/>
                  </a:lnTo>
                  <a:lnTo>
                    <a:pt x="22908" y="44884"/>
                  </a:lnTo>
                  <a:lnTo>
                    <a:pt x="23963" y="44822"/>
                  </a:lnTo>
                  <a:lnTo>
                    <a:pt x="25018" y="44698"/>
                  </a:lnTo>
                  <a:lnTo>
                    <a:pt x="26136" y="44573"/>
                  </a:lnTo>
                  <a:lnTo>
                    <a:pt x="27191" y="44325"/>
                  </a:lnTo>
                  <a:lnTo>
                    <a:pt x="28308" y="44077"/>
                  </a:lnTo>
                  <a:lnTo>
                    <a:pt x="29426" y="43704"/>
                  </a:lnTo>
                  <a:lnTo>
                    <a:pt x="30543" y="43270"/>
                  </a:lnTo>
                  <a:lnTo>
                    <a:pt x="30543" y="39793"/>
                  </a:lnTo>
                  <a:lnTo>
                    <a:pt x="29115" y="39980"/>
                  </a:lnTo>
                  <a:lnTo>
                    <a:pt x="27564" y="40042"/>
                  </a:lnTo>
                  <a:lnTo>
                    <a:pt x="26756" y="39980"/>
                  </a:lnTo>
                  <a:lnTo>
                    <a:pt x="25949" y="39917"/>
                  </a:lnTo>
                  <a:lnTo>
                    <a:pt x="25142" y="39855"/>
                  </a:lnTo>
                  <a:lnTo>
                    <a:pt x="24335" y="39731"/>
                  </a:lnTo>
                  <a:lnTo>
                    <a:pt x="23528" y="39545"/>
                  </a:lnTo>
                  <a:lnTo>
                    <a:pt x="22721" y="39297"/>
                  </a:lnTo>
                  <a:lnTo>
                    <a:pt x="21976" y="39048"/>
                  </a:lnTo>
                  <a:lnTo>
                    <a:pt x="21169" y="38738"/>
                  </a:lnTo>
                  <a:lnTo>
                    <a:pt x="20424" y="38428"/>
                  </a:lnTo>
                  <a:lnTo>
                    <a:pt x="19679" y="38055"/>
                  </a:lnTo>
                  <a:lnTo>
                    <a:pt x="18935" y="37683"/>
                  </a:lnTo>
                  <a:lnTo>
                    <a:pt x="18252" y="37186"/>
                  </a:lnTo>
                  <a:lnTo>
                    <a:pt x="17507" y="36751"/>
                  </a:lnTo>
                  <a:lnTo>
                    <a:pt x="16824" y="36255"/>
                  </a:lnTo>
                  <a:lnTo>
                    <a:pt x="16203" y="35696"/>
                  </a:lnTo>
                  <a:lnTo>
                    <a:pt x="15520" y="35075"/>
                  </a:lnTo>
                  <a:lnTo>
                    <a:pt x="14899" y="34455"/>
                  </a:lnTo>
                  <a:lnTo>
                    <a:pt x="14279" y="33834"/>
                  </a:lnTo>
                  <a:lnTo>
                    <a:pt x="13720" y="33151"/>
                  </a:lnTo>
                  <a:lnTo>
                    <a:pt x="13161" y="32406"/>
                  </a:lnTo>
                  <a:lnTo>
                    <a:pt x="12602" y="31661"/>
                  </a:lnTo>
                  <a:lnTo>
                    <a:pt x="12106" y="30854"/>
                  </a:lnTo>
                  <a:lnTo>
                    <a:pt x="11609" y="30047"/>
                  </a:lnTo>
                  <a:lnTo>
                    <a:pt x="11113" y="29178"/>
                  </a:lnTo>
                  <a:lnTo>
                    <a:pt x="10678" y="28309"/>
                  </a:lnTo>
                  <a:lnTo>
                    <a:pt x="10243" y="27378"/>
                  </a:lnTo>
                  <a:lnTo>
                    <a:pt x="9871" y="26446"/>
                  </a:lnTo>
                  <a:lnTo>
                    <a:pt x="9498" y="25453"/>
                  </a:lnTo>
                  <a:lnTo>
                    <a:pt x="9188" y="24460"/>
                  </a:lnTo>
                  <a:lnTo>
                    <a:pt x="8878" y="23467"/>
                  </a:lnTo>
                  <a:lnTo>
                    <a:pt x="8629" y="22349"/>
                  </a:lnTo>
                  <a:lnTo>
                    <a:pt x="8381" y="21294"/>
                  </a:lnTo>
                  <a:lnTo>
                    <a:pt x="15582" y="20735"/>
                  </a:lnTo>
                  <a:lnTo>
                    <a:pt x="30543" y="14651"/>
                  </a:lnTo>
                  <a:lnTo>
                    <a:pt x="30543" y="2360"/>
                  </a:lnTo>
                  <a:lnTo>
                    <a:pt x="29488" y="1801"/>
                  </a:lnTo>
                  <a:lnTo>
                    <a:pt x="28371" y="1304"/>
                  </a:lnTo>
                  <a:lnTo>
                    <a:pt x="27253" y="932"/>
                  </a:lnTo>
                  <a:lnTo>
                    <a:pt x="26136" y="621"/>
                  </a:lnTo>
                  <a:lnTo>
                    <a:pt x="24956" y="311"/>
                  </a:lnTo>
                  <a:lnTo>
                    <a:pt x="23715" y="187"/>
                  </a:lnTo>
                  <a:lnTo>
                    <a:pt x="22535" y="63"/>
                  </a:lnTo>
                  <a:lnTo>
                    <a:pt x="21356" y="1"/>
                  </a:lnTo>
                  <a:close/>
                </a:path>
              </a:pathLst>
            </a:custGeom>
            <a:solidFill>
              <a:srgbClr val="FFFFFF">
                <a:alpha val="14620"/>
              </a:srgbClr>
            </a:solidFill>
            <a:ln>
              <a:noFill/>
            </a:ln>
          </p:spPr>
          <p:txBody>
            <a:bodyPr lIns="91425" tIns="91425" rIns="91425" bIns="91425" anchor="ctr" anchorCtr="0">
              <a:noAutofit/>
            </a:bodyPr>
            <a:lstStyle/>
            <a:p>
              <a:pPr lvl="0" rtl="0">
                <a:spcBef>
                  <a:spcPts val="0"/>
                </a:spcBef>
                <a:buClr>
                  <a:srgbClr val="000000"/>
                </a:buClr>
                <a:buFont typeface="Arial"/>
                <a:buNone/>
              </a:pPr>
              <a:endParaRPr b="1"/>
            </a:p>
          </p:txBody>
        </p:sp>
      </p:gr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Custom Theme">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341</TotalTime>
  <Words>1038</Words>
  <Application>Microsoft Macintosh PowerPoint</Application>
  <PresentationFormat>Custom</PresentationFormat>
  <Paragraphs>226</Paragraphs>
  <Slides>41</Slides>
  <Notes>14</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Custom Theme</vt:lpstr>
      <vt:lpstr>An introduction to Logo</vt:lpstr>
      <vt:lpstr>Who am I?</vt:lpstr>
      <vt:lpstr>PowerPoint Presentation</vt:lpstr>
      <vt:lpstr>PowerPoint Presentation</vt:lpstr>
      <vt:lpstr>PowerPoint Presentation</vt:lpstr>
      <vt:lpstr>PowerPoint Presentation</vt:lpstr>
      <vt:lpstr>PowerPoint Presentation</vt:lpstr>
      <vt:lpstr>PowerPoint Presentation</vt:lpstr>
      <vt:lpstr>A bit about Google</vt:lpstr>
      <vt:lpstr>Think BIG</vt:lpstr>
      <vt:lpstr>PowerPoint Presentation</vt:lpstr>
      <vt:lpstr>PowerPoint Presentation</vt:lpstr>
      <vt:lpstr>PowerPoint Presentation</vt:lpstr>
      <vt:lpstr>What’s Logo?</vt:lpstr>
      <vt:lpstr>Turtle Graphics</vt:lpstr>
      <vt:lpstr>PowerPoint Presentation</vt:lpstr>
      <vt:lpstr>PowerPoint Presentation</vt:lpstr>
      <vt:lpstr>PowerPoint Presentation</vt:lpstr>
      <vt:lpstr>PowerPoint Presentation</vt:lpstr>
      <vt:lpstr>PowerPoint Presentation</vt:lpstr>
      <vt:lpstr>PowerPoint Presentation</vt:lpstr>
      <vt:lpstr>We’re going to learn 3 things today</vt:lpstr>
      <vt:lpstr>Basic Logo Commands</vt:lpstr>
      <vt:lpstr>Basic Logo Commands</vt:lpstr>
      <vt:lpstr>Turning around</vt:lpstr>
      <vt:lpstr>PowerPoint Presentation</vt:lpstr>
      <vt:lpstr>PowerPoint Presentation</vt:lpstr>
      <vt:lpstr>Let’s get started…</vt:lpstr>
      <vt:lpstr>http://www.mikewarriner.com/jslogo</vt:lpstr>
      <vt:lpstr>Task – draw some pictures</vt:lpstr>
      <vt:lpstr>LOOPS</vt:lpstr>
      <vt:lpstr>LOOPS</vt:lpstr>
      <vt:lpstr>Task – try these using loops</vt:lpstr>
      <vt:lpstr>Variables</vt:lpstr>
      <vt:lpstr>Adding things to Logo - Functions</vt:lpstr>
      <vt:lpstr>Adding things to Logo - Functions</vt:lpstr>
      <vt:lpstr>Adding things to Logo – Variables in functions</vt:lpstr>
      <vt:lpstr>Adding things to Logo - Parameters</vt:lpstr>
      <vt:lpstr>Recap on what we learnt…</vt:lpstr>
      <vt:lpstr>Where next?</vt:lpstr>
      <vt:lpstr>Out of time!  Thanks for listening.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introduction to Logo</dc:title>
  <cp:lastModifiedBy>Microsoft Office User</cp:lastModifiedBy>
  <cp:revision>16</cp:revision>
  <cp:lastPrinted>2014-10-16T21:12:19Z</cp:lastPrinted>
  <dcterms:modified xsi:type="dcterms:W3CDTF">2014-10-16T22:09:09Z</dcterms:modified>
</cp:coreProperties>
</file>